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E5B12_AB621586.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FFE5B19_99D64325.xml" ContentType="application/vnd.ms-powerpoint.comments+xml"/>
  <Override PartName="/ppt/notesSlides/notesSlide10.xml" ContentType="application/vnd.openxmlformats-officedocument.presentationml.notesSlide+xml"/>
  <Override PartName="/ppt/comments/modernComment_7FFE5B21_46C22B80.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omments/modernComment_7FFE5B2A_353630ED.xml" ContentType="application/vnd.ms-powerpoint.comment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comments/modernComment_7FFE5B2B_ABB849BF.xml" ContentType="application/vnd.ms-powerpoint.comment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omments/modernComment_7FFE5B29_E0DAB0C8.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4185" r:id="rId2"/>
    <p:sldId id="4208" r:id="rId3"/>
    <p:sldId id="5362" r:id="rId4"/>
    <p:sldId id="2147375888" r:id="rId5"/>
    <p:sldId id="2147375890" r:id="rId6"/>
    <p:sldId id="2147375908" r:id="rId7"/>
    <p:sldId id="4188" r:id="rId8"/>
    <p:sldId id="5303" r:id="rId9"/>
    <p:sldId id="2147375909" r:id="rId10"/>
    <p:sldId id="5305" r:id="rId11"/>
    <p:sldId id="5306" r:id="rId12"/>
    <p:sldId id="5307" r:id="rId13"/>
    <p:sldId id="5308" r:id="rId14"/>
    <p:sldId id="2147375910" r:id="rId15"/>
    <p:sldId id="2147375897" r:id="rId16"/>
    <p:sldId id="2147375905" r:id="rId17"/>
    <p:sldId id="2147375914" r:id="rId18"/>
    <p:sldId id="2147375915" r:id="rId19"/>
    <p:sldId id="2147375913" r:id="rId20"/>
    <p:sldId id="4132" r:id="rId21"/>
    <p:sldId id="4224" r:id="rId22"/>
    <p:sldId id="4237" r:id="rId23"/>
    <p:sldId id="4213" r:id="rId24"/>
    <p:sldId id="4180" r:id="rId25"/>
    <p:sldId id="4215" r:id="rId26"/>
    <p:sldId id="4216" r:id="rId27"/>
    <p:sldId id="4225" r:id="rId28"/>
    <p:sldId id="4218" r:id="rId29"/>
    <p:sldId id="4217" r:id="rId30"/>
    <p:sldId id="4219" r:id="rId31"/>
    <p:sldId id="4220" r:id="rId32"/>
    <p:sldId id="4222"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914" userDrawn="1">
          <p15:clr>
            <a:srgbClr val="A4A3A4"/>
          </p15:clr>
        </p15:guide>
        <p15:guide id="4" orient="horz" pos="225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4820E38-AB2E-0E22-06E5-CE32AFA5F468}" name="Bertrand BEAUFILS" initials="BB" userId="S::b.beaufils@betclicgroup.com::5fdb8982-f5d3-4479-aaa3-944cbd5e3754" providerId="AD"/>
  <p188:author id="{F70231A5-15D5-586C-69C0-5F8A1CF620EA}" name="Xavier FALCHETTO" initials="XF" userId="S::x.falchetto@betclicgroup.com::77985ac0-3ef2-42c1-951f-736d8e4cee8c" providerId="AD"/>
  <p188:author id="{63C7F7FA-A6B7-3265-4E47-C13D46BC6DC4}" name="Baptiste MONPEZAT" initials="BM" userId="S::b.monpezat@betclicgroup.com::7a28d820-cb1f-4c2a-940b-efb4c51cb1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EC003"/>
    <a:srgbClr val="E10014"/>
    <a:srgbClr val="DF253B"/>
    <a:srgbClr val="32518E"/>
    <a:srgbClr val="083554"/>
    <a:srgbClr val="7031A0"/>
    <a:srgbClr val="F5B083"/>
    <a:srgbClr val="00800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AD6934-BA48-C84E-A3FE-69B8E5D6B7CD}" v="241" dt="2025-03-20T09:01:30.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64"/>
    <p:restoredTop sz="96357" autoAdjust="0"/>
  </p:normalViewPr>
  <p:slideViewPr>
    <p:cSldViewPr snapToGrid="0">
      <p:cViewPr>
        <p:scale>
          <a:sx n="135" d="100"/>
          <a:sy n="135" d="100"/>
        </p:scale>
        <p:origin x="1416" y="2064"/>
      </p:cViewPr>
      <p:guideLst>
        <p:guide pos="3840"/>
        <p:guide pos="914"/>
        <p:guide orient="horz" pos="2251"/>
      </p:guideLst>
    </p:cSldViewPr>
  </p:slideViewPr>
  <p:notesTextViewPr>
    <p:cViewPr>
      <p:scale>
        <a:sx n="1" d="1"/>
        <a:sy n="1" d="1"/>
      </p:scale>
      <p:origin x="0" y="0"/>
    </p:cViewPr>
  </p:notesTextViewPr>
  <p:sorterViewPr>
    <p:cViewPr varScale="1">
      <p:scale>
        <a:sx n="1" d="1"/>
        <a:sy n="1" d="1"/>
      </p:scale>
      <p:origin x="0" y="-68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my GUERTIN" userId="60d5e20f-7699-43de-98b7-f4234786abe8" providerId="ADAL" clId="{69AD6934-BA48-C84E-A3FE-69B8E5D6B7CD}"/>
    <pc:docChg chg="undo redo custSel addSld delSld modSld sldOrd">
      <pc:chgData name="Jimmy GUERTIN" userId="60d5e20f-7699-43de-98b7-f4234786abe8" providerId="ADAL" clId="{69AD6934-BA48-C84E-A3FE-69B8E5D6B7CD}" dt="2025-03-20T09:09:47.629" v="3138" actId="14100"/>
      <pc:docMkLst>
        <pc:docMk/>
      </pc:docMkLst>
      <pc:sldChg chg="del">
        <pc:chgData name="Jimmy GUERTIN" userId="60d5e20f-7699-43de-98b7-f4234786abe8" providerId="ADAL" clId="{69AD6934-BA48-C84E-A3FE-69B8E5D6B7CD}" dt="2025-03-19T15:42:38.796" v="403" actId="2696"/>
        <pc:sldMkLst>
          <pc:docMk/>
          <pc:sldMk cId="1908725271" sldId="256"/>
        </pc:sldMkLst>
      </pc:sldChg>
      <pc:sldChg chg="del">
        <pc:chgData name="Jimmy GUERTIN" userId="60d5e20f-7699-43de-98b7-f4234786abe8" providerId="ADAL" clId="{69AD6934-BA48-C84E-A3FE-69B8E5D6B7CD}" dt="2025-03-19T15:42:38.796" v="403" actId="2696"/>
        <pc:sldMkLst>
          <pc:docMk/>
          <pc:sldMk cId="1367517122" sldId="260"/>
        </pc:sldMkLst>
      </pc:sldChg>
      <pc:sldChg chg="del">
        <pc:chgData name="Jimmy GUERTIN" userId="60d5e20f-7699-43de-98b7-f4234786abe8" providerId="ADAL" clId="{69AD6934-BA48-C84E-A3FE-69B8E5D6B7CD}" dt="2025-03-19T15:42:38.796" v="403" actId="2696"/>
        <pc:sldMkLst>
          <pc:docMk/>
          <pc:sldMk cId="781825670" sldId="290"/>
        </pc:sldMkLst>
      </pc:sldChg>
      <pc:sldChg chg="del">
        <pc:chgData name="Jimmy GUERTIN" userId="60d5e20f-7699-43de-98b7-f4234786abe8" providerId="ADAL" clId="{69AD6934-BA48-C84E-A3FE-69B8E5D6B7CD}" dt="2025-03-19T15:42:38.796" v="403" actId="2696"/>
        <pc:sldMkLst>
          <pc:docMk/>
          <pc:sldMk cId="148442183" sldId="4148"/>
        </pc:sldMkLst>
      </pc:sldChg>
      <pc:sldChg chg="del">
        <pc:chgData name="Jimmy GUERTIN" userId="60d5e20f-7699-43de-98b7-f4234786abe8" providerId="ADAL" clId="{69AD6934-BA48-C84E-A3FE-69B8E5D6B7CD}" dt="2025-03-19T15:42:38.796" v="403" actId="2696"/>
        <pc:sldMkLst>
          <pc:docMk/>
          <pc:sldMk cId="1227035504" sldId="4149"/>
        </pc:sldMkLst>
      </pc:sldChg>
      <pc:sldChg chg="del">
        <pc:chgData name="Jimmy GUERTIN" userId="60d5e20f-7699-43de-98b7-f4234786abe8" providerId="ADAL" clId="{69AD6934-BA48-C84E-A3FE-69B8E5D6B7CD}" dt="2025-03-19T15:42:38.796" v="403" actId="2696"/>
        <pc:sldMkLst>
          <pc:docMk/>
          <pc:sldMk cId="2379429562" sldId="4150"/>
        </pc:sldMkLst>
      </pc:sldChg>
      <pc:sldChg chg="del">
        <pc:chgData name="Jimmy GUERTIN" userId="60d5e20f-7699-43de-98b7-f4234786abe8" providerId="ADAL" clId="{69AD6934-BA48-C84E-A3FE-69B8E5D6B7CD}" dt="2025-03-19T15:42:38.796" v="403" actId="2696"/>
        <pc:sldMkLst>
          <pc:docMk/>
          <pc:sldMk cId="3634333262" sldId="4164"/>
        </pc:sldMkLst>
      </pc:sldChg>
      <pc:sldChg chg="del">
        <pc:chgData name="Jimmy GUERTIN" userId="60d5e20f-7699-43de-98b7-f4234786abe8" providerId="ADAL" clId="{69AD6934-BA48-C84E-A3FE-69B8E5D6B7CD}" dt="2025-03-19T15:42:38.796" v="403" actId="2696"/>
        <pc:sldMkLst>
          <pc:docMk/>
          <pc:sldMk cId="1509802279" sldId="4165"/>
        </pc:sldMkLst>
      </pc:sldChg>
      <pc:sldChg chg="del">
        <pc:chgData name="Jimmy GUERTIN" userId="60d5e20f-7699-43de-98b7-f4234786abe8" providerId="ADAL" clId="{69AD6934-BA48-C84E-A3FE-69B8E5D6B7CD}" dt="2025-03-19T15:42:38.796" v="403" actId="2696"/>
        <pc:sldMkLst>
          <pc:docMk/>
          <pc:sldMk cId="1100070460" sldId="4183"/>
        </pc:sldMkLst>
      </pc:sldChg>
      <pc:sldChg chg="addSp modSp mod ord">
        <pc:chgData name="Jimmy GUERTIN" userId="60d5e20f-7699-43de-98b7-f4234786abe8" providerId="ADAL" clId="{69AD6934-BA48-C84E-A3FE-69B8E5D6B7CD}" dt="2025-03-19T16:12:48.593" v="981" actId="20578"/>
        <pc:sldMkLst>
          <pc:docMk/>
          <pc:sldMk cId="2885051142" sldId="4185"/>
        </pc:sldMkLst>
        <pc:spChg chg="add mod">
          <ac:chgData name="Jimmy GUERTIN" userId="60d5e20f-7699-43de-98b7-f4234786abe8" providerId="ADAL" clId="{69AD6934-BA48-C84E-A3FE-69B8E5D6B7CD}" dt="2025-03-19T14:42:40.809" v="402" actId="20577"/>
          <ac:spMkLst>
            <pc:docMk/>
            <pc:sldMk cId="2885051142" sldId="4185"/>
            <ac:spMk id="4" creationId="{8A96EB6B-747F-0527-0D57-4C70BFAFFF3E}"/>
          </ac:spMkLst>
        </pc:spChg>
        <pc:spChg chg="add mod">
          <ac:chgData name="Jimmy GUERTIN" userId="60d5e20f-7699-43de-98b7-f4234786abe8" providerId="ADAL" clId="{69AD6934-BA48-C84E-A3FE-69B8E5D6B7CD}" dt="2025-03-18T10:58:10.961" v="394" actId="1076"/>
          <ac:spMkLst>
            <pc:docMk/>
            <pc:sldMk cId="2885051142" sldId="4185"/>
            <ac:spMk id="5" creationId="{42B3EBE8-5360-1195-0B0E-DC9425A50B35}"/>
          </ac:spMkLst>
        </pc:spChg>
        <pc:spChg chg="mod">
          <ac:chgData name="Jimmy GUERTIN" userId="60d5e20f-7699-43de-98b7-f4234786abe8" providerId="ADAL" clId="{69AD6934-BA48-C84E-A3FE-69B8E5D6B7CD}" dt="2025-03-18T10:47:59.129" v="67" actId="14100"/>
          <ac:spMkLst>
            <pc:docMk/>
            <pc:sldMk cId="2885051142" sldId="4185"/>
            <ac:spMk id="17" creationId="{EB5E2F2E-B9F8-EF48-A1AF-285113FD97F0}"/>
          </ac:spMkLst>
        </pc:spChg>
        <pc:picChg chg="mod">
          <ac:chgData name="Jimmy GUERTIN" userId="60d5e20f-7699-43de-98b7-f4234786abe8" providerId="ADAL" clId="{69AD6934-BA48-C84E-A3FE-69B8E5D6B7CD}" dt="2025-03-18T10:58:11.628" v="395" actId="1076"/>
          <ac:picMkLst>
            <pc:docMk/>
            <pc:sldMk cId="2885051142" sldId="4185"/>
            <ac:picMk id="23" creationId="{69914EE9-E779-CA4F-9647-0EF4F7E641BD}"/>
          </ac:picMkLst>
        </pc:picChg>
      </pc:sldChg>
      <pc:sldChg chg="addSp delSp modSp mod">
        <pc:chgData name="Jimmy GUERTIN" userId="60d5e20f-7699-43de-98b7-f4234786abe8" providerId="ADAL" clId="{69AD6934-BA48-C84E-A3FE-69B8E5D6B7CD}" dt="2025-03-20T07:55:12.731" v="1580" actId="1076"/>
        <pc:sldMkLst>
          <pc:docMk/>
          <pc:sldMk cId="2716802616" sldId="4188"/>
        </pc:sldMkLst>
        <pc:spChg chg="del">
          <ac:chgData name="Jimmy GUERTIN" userId="60d5e20f-7699-43de-98b7-f4234786abe8" providerId="ADAL" clId="{69AD6934-BA48-C84E-A3FE-69B8E5D6B7CD}" dt="2025-03-20T07:54:16.764" v="1532" actId="478"/>
          <ac:spMkLst>
            <pc:docMk/>
            <pc:sldMk cId="2716802616" sldId="4188"/>
            <ac:spMk id="3" creationId="{D6911975-8C9F-E521-7910-AE0E9514C35C}"/>
          </ac:spMkLst>
        </pc:spChg>
        <pc:spChg chg="add mod">
          <ac:chgData name="Jimmy GUERTIN" userId="60d5e20f-7699-43de-98b7-f4234786abe8" providerId="ADAL" clId="{69AD6934-BA48-C84E-A3FE-69B8E5D6B7CD}" dt="2025-03-20T07:54:58.529" v="1540" actId="1076"/>
          <ac:spMkLst>
            <pc:docMk/>
            <pc:sldMk cId="2716802616" sldId="4188"/>
            <ac:spMk id="4" creationId="{CC2F34F8-35A6-2489-3DF2-858956404BD7}"/>
          </ac:spMkLst>
        </pc:spChg>
        <pc:spChg chg="add mod">
          <ac:chgData name="Jimmy GUERTIN" userId="60d5e20f-7699-43de-98b7-f4234786abe8" providerId="ADAL" clId="{69AD6934-BA48-C84E-A3FE-69B8E5D6B7CD}" dt="2025-03-20T07:54:50.758" v="1538" actId="1076"/>
          <ac:spMkLst>
            <pc:docMk/>
            <pc:sldMk cId="2716802616" sldId="4188"/>
            <ac:spMk id="5" creationId="{6C06807F-AC08-C2CB-470C-B04E451FD7C7}"/>
          </ac:spMkLst>
        </pc:spChg>
        <pc:spChg chg="del mod">
          <ac:chgData name="Jimmy GUERTIN" userId="60d5e20f-7699-43de-98b7-f4234786abe8" providerId="ADAL" clId="{69AD6934-BA48-C84E-A3FE-69B8E5D6B7CD}" dt="2025-03-19T16:15:57.850" v="986" actId="478"/>
          <ac:spMkLst>
            <pc:docMk/>
            <pc:sldMk cId="2716802616" sldId="4188"/>
            <ac:spMk id="6" creationId="{AF0EE789-7988-1F4F-BA11-DBA033D2FD81}"/>
          </ac:spMkLst>
        </pc:spChg>
        <pc:spChg chg="add mod">
          <ac:chgData name="Jimmy GUERTIN" userId="60d5e20f-7699-43de-98b7-f4234786abe8" providerId="ADAL" clId="{69AD6934-BA48-C84E-A3FE-69B8E5D6B7CD}" dt="2025-03-20T07:55:12.731" v="1580" actId="1076"/>
          <ac:spMkLst>
            <pc:docMk/>
            <pc:sldMk cId="2716802616" sldId="4188"/>
            <ac:spMk id="7" creationId="{1884B92A-97D1-3118-9383-7FB89A5AD8F2}"/>
          </ac:spMkLst>
        </pc:spChg>
        <pc:spChg chg="add mod">
          <ac:chgData name="Jimmy GUERTIN" userId="60d5e20f-7699-43de-98b7-f4234786abe8" providerId="ADAL" clId="{69AD6934-BA48-C84E-A3FE-69B8E5D6B7CD}" dt="2025-03-20T07:55:12.731" v="1580" actId="1076"/>
          <ac:spMkLst>
            <pc:docMk/>
            <pc:sldMk cId="2716802616" sldId="4188"/>
            <ac:spMk id="9" creationId="{08676934-F435-0CD3-D93C-B493A661C9FE}"/>
          </ac:spMkLst>
        </pc:spChg>
        <pc:spChg chg="add mod">
          <ac:chgData name="Jimmy GUERTIN" userId="60d5e20f-7699-43de-98b7-f4234786abe8" providerId="ADAL" clId="{69AD6934-BA48-C84E-A3FE-69B8E5D6B7CD}" dt="2025-03-20T07:55:12.731" v="1580" actId="1076"/>
          <ac:spMkLst>
            <pc:docMk/>
            <pc:sldMk cId="2716802616" sldId="4188"/>
            <ac:spMk id="10" creationId="{4375F8E2-6254-55A5-5383-1DA6FE1115EF}"/>
          </ac:spMkLst>
        </pc:spChg>
        <pc:spChg chg="add mod">
          <ac:chgData name="Jimmy GUERTIN" userId="60d5e20f-7699-43de-98b7-f4234786abe8" providerId="ADAL" clId="{69AD6934-BA48-C84E-A3FE-69B8E5D6B7CD}" dt="2025-03-20T07:54:40.889" v="1537" actId="1076"/>
          <ac:spMkLst>
            <pc:docMk/>
            <pc:sldMk cId="2716802616" sldId="4188"/>
            <ac:spMk id="11" creationId="{541D6A22-6920-0920-C511-E05F21CA6A20}"/>
          </ac:spMkLst>
        </pc:spChg>
        <pc:spChg chg="add mod">
          <ac:chgData name="Jimmy GUERTIN" userId="60d5e20f-7699-43de-98b7-f4234786abe8" providerId="ADAL" clId="{69AD6934-BA48-C84E-A3FE-69B8E5D6B7CD}" dt="2025-03-20T07:54:40.889" v="1537" actId="1076"/>
          <ac:spMkLst>
            <pc:docMk/>
            <pc:sldMk cId="2716802616" sldId="4188"/>
            <ac:spMk id="12" creationId="{72BD72E0-6475-BEBC-E10A-FCD4EC559853}"/>
          </ac:spMkLst>
        </pc:spChg>
        <pc:spChg chg="mod">
          <ac:chgData name="Jimmy GUERTIN" userId="60d5e20f-7699-43de-98b7-f4234786abe8" providerId="ADAL" clId="{69AD6934-BA48-C84E-A3FE-69B8E5D6B7CD}" dt="2025-03-20T07:54:40.889" v="1537" actId="1076"/>
          <ac:spMkLst>
            <pc:docMk/>
            <pc:sldMk cId="2716802616" sldId="4188"/>
            <ac:spMk id="13" creationId="{4845A4F5-9830-A749-936E-BCCC482B28A8}"/>
          </ac:spMkLst>
        </pc:spChg>
        <pc:spChg chg="mod">
          <ac:chgData name="Jimmy GUERTIN" userId="60d5e20f-7699-43de-98b7-f4234786abe8" providerId="ADAL" clId="{69AD6934-BA48-C84E-A3FE-69B8E5D6B7CD}" dt="2025-03-20T07:54:40.889" v="1537" actId="1076"/>
          <ac:spMkLst>
            <pc:docMk/>
            <pc:sldMk cId="2716802616" sldId="4188"/>
            <ac:spMk id="14" creationId="{18B7BE8B-E7D0-DF55-54A9-8F9C43ED2311}"/>
          </ac:spMkLst>
        </pc:spChg>
        <pc:spChg chg="mod">
          <ac:chgData name="Jimmy GUERTIN" userId="60d5e20f-7699-43de-98b7-f4234786abe8" providerId="ADAL" clId="{69AD6934-BA48-C84E-A3FE-69B8E5D6B7CD}" dt="2025-03-20T07:54:40.889" v="1537" actId="1076"/>
          <ac:spMkLst>
            <pc:docMk/>
            <pc:sldMk cId="2716802616" sldId="4188"/>
            <ac:spMk id="15" creationId="{9C535B1B-CC9A-2F34-731E-8ACB75ED2F9C}"/>
          </ac:spMkLst>
        </pc:spChg>
        <pc:spChg chg="add mod">
          <ac:chgData name="Jimmy GUERTIN" userId="60d5e20f-7699-43de-98b7-f4234786abe8" providerId="ADAL" clId="{69AD6934-BA48-C84E-A3FE-69B8E5D6B7CD}" dt="2025-03-20T07:54:40.889" v="1537" actId="1076"/>
          <ac:spMkLst>
            <pc:docMk/>
            <pc:sldMk cId="2716802616" sldId="4188"/>
            <ac:spMk id="19" creationId="{6FA318B1-754A-224C-4038-47979C859D4F}"/>
          </ac:spMkLst>
        </pc:spChg>
        <pc:spChg chg="add del mod">
          <ac:chgData name="Jimmy GUERTIN" userId="60d5e20f-7699-43de-98b7-f4234786abe8" providerId="ADAL" clId="{69AD6934-BA48-C84E-A3FE-69B8E5D6B7CD}" dt="2025-03-20T07:54:25.912" v="1536"/>
          <ac:spMkLst>
            <pc:docMk/>
            <pc:sldMk cId="2716802616" sldId="4188"/>
            <ac:spMk id="22" creationId="{6982612B-A84A-0F00-4141-A133A1AF9C99}"/>
          </ac:spMkLst>
        </pc:spChg>
        <pc:spChg chg="del mod">
          <ac:chgData name="Jimmy GUERTIN" userId="60d5e20f-7699-43de-98b7-f4234786abe8" providerId="ADAL" clId="{69AD6934-BA48-C84E-A3FE-69B8E5D6B7CD}" dt="2025-03-20T07:51:44.395" v="1422" actId="478"/>
          <ac:spMkLst>
            <pc:docMk/>
            <pc:sldMk cId="2716802616" sldId="4188"/>
            <ac:spMk id="32" creationId="{079B9851-98D0-541F-FD26-A3DDDBB9928E}"/>
          </ac:spMkLst>
        </pc:spChg>
        <pc:spChg chg="del mod">
          <ac:chgData name="Jimmy GUERTIN" userId="60d5e20f-7699-43de-98b7-f4234786abe8" providerId="ADAL" clId="{69AD6934-BA48-C84E-A3FE-69B8E5D6B7CD}" dt="2025-03-20T07:54:13.481" v="1531" actId="478"/>
          <ac:spMkLst>
            <pc:docMk/>
            <pc:sldMk cId="2716802616" sldId="4188"/>
            <ac:spMk id="33" creationId="{4EB056FA-1598-BDD4-D2E8-EBBA6DC13169}"/>
          </ac:spMkLst>
        </pc:spChg>
        <pc:spChg chg="del mod">
          <ac:chgData name="Jimmy GUERTIN" userId="60d5e20f-7699-43de-98b7-f4234786abe8" providerId="ADAL" clId="{69AD6934-BA48-C84E-A3FE-69B8E5D6B7CD}" dt="2025-03-20T07:50:26.157" v="1410" actId="478"/>
          <ac:spMkLst>
            <pc:docMk/>
            <pc:sldMk cId="2716802616" sldId="4188"/>
            <ac:spMk id="34" creationId="{3575C296-8FF3-7B35-E578-A4C5A13F32E6}"/>
          </ac:spMkLst>
        </pc:spChg>
        <pc:cxnChg chg="mod">
          <ac:chgData name="Jimmy GUERTIN" userId="60d5e20f-7699-43de-98b7-f4234786abe8" providerId="ADAL" clId="{69AD6934-BA48-C84E-A3FE-69B8E5D6B7CD}" dt="2025-03-20T07:54:40.889" v="1537" actId="1076"/>
          <ac:cxnSpMkLst>
            <pc:docMk/>
            <pc:sldMk cId="2716802616" sldId="4188"/>
            <ac:cxnSpMk id="27" creationId="{01D624B8-769A-58D2-BF32-85A67E76255A}"/>
          </ac:cxnSpMkLst>
        </pc:cxnChg>
        <pc:cxnChg chg="mod">
          <ac:chgData name="Jimmy GUERTIN" userId="60d5e20f-7699-43de-98b7-f4234786abe8" providerId="ADAL" clId="{69AD6934-BA48-C84E-A3FE-69B8E5D6B7CD}" dt="2025-03-20T07:54:40.889" v="1537" actId="1076"/>
          <ac:cxnSpMkLst>
            <pc:docMk/>
            <pc:sldMk cId="2716802616" sldId="4188"/>
            <ac:cxnSpMk id="28" creationId="{9941B11F-155D-0619-E96A-A1745C2536D1}"/>
          </ac:cxnSpMkLst>
        </pc:cxnChg>
        <pc:cxnChg chg="mod">
          <ac:chgData name="Jimmy GUERTIN" userId="60d5e20f-7699-43de-98b7-f4234786abe8" providerId="ADAL" clId="{69AD6934-BA48-C84E-A3FE-69B8E5D6B7CD}" dt="2025-03-20T07:54:40.889" v="1537" actId="1076"/>
          <ac:cxnSpMkLst>
            <pc:docMk/>
            <pc:sldMk cId="2716802616" sldId="4188"/>
            <ac:cxnSpMk id="31" creationId="{24A2BB63-D870-216E-5FD7-E31C07A95BDE}"/>
          </ac:cxnSpMkLst>
        </pc:cxnChg>
      </pc:sldChg>
      <pc:sldChg chg="del">
        <pc:chgData name="Jimmy GUERTIN" userId="60d5e20f-7699-43de-98b7-f4234786abe8" providerId="ADAL" clId="{69AD6934-BA48-C84E-A3FE-69B8E5D6B7CD}" dt="2025-03-19T15:42:38.796" v="403" actId="2696"/>
        <pc:sldMkLst>
          <pc:docMk/>
          <pc:sldMk cId="3484900306" sldId="4190"/>
        </pc:sldMkLst>
      </pc:sldChg>
      <pc:sldChg chg="del">
        <pc:chgData name="Jimmy GUERTIN" userId="60d5e20f-7699-43de-98b7-f4234786abe8" providerId="ADAL" clId="{69AD6934-BA48-C84E-A3FE-69B8E5D6B7CD}" dt="2025-03-19T15:42:38.796" v="403" actId="2696"/>
        <pc:sldMkLst>
          <pc:docMk/>
          <pc:sldMk cId="3083439855" sldId="4192"/>
        </pc:sldMkLst>
      </pc:sldChg>
      <pc:sldChg chg="del">
        <pc:chgData name="Jimmy GUERTIN" userId="60d5e20f-7699-43de-98b7-f4234786abe8" providerId="ADAL" clId="{69AD6934-BA48-C84E-A3FE-69B8E5D6B7CD}" dt="2025-03-19T15:42:38.796" v="403" actId="2696"/>
        <pc:sldMkLst>
          <pc:docMk/>
          <pc:sldMk cId="1089365139" sldId="4194"/>
        </pc:sldMkLst>
      </pc:sldChg>
      <pc:sldChg chg="del">
        <pc:chgData name="Jimmy GUERTIN" userId="60d5e20f-7699-43de-98b7-f4234786abe8" providerId="ADAL" clId="{69AD6934-BA48-C84E-A3FE-69B8E5D6B7CD}" dt="2025-03-19T15:42:38.796" v="403" actId="2696"/>
        <pc:sldMkLst>
          <pc:docMk/>
          <pc:sldMk cId="2824461779" sldId="4195"/>
        </pc:sldMkLst>
      </pc:sldChg>
      <pc:sldChg chg="del">
        <pc:chgData name="Jimmy GUERTIN" userId="60d5e20f-7699-43de-98b7-f4234786abe8" providerId="ADAL" clId="{69AD6934-BA48-C84E-A3FE-69B8E5D6B7CD}" dt="2025-03-19T15:42:38.796" v="403" actId="2696"/>
        <pc:sldMkLst>
          <pc:docMk/>
          <pc:sldMk cId="621966183" sldId="4196"/>
        </pc:sldMkLst>
      </pc:sldChg>
      <pc:sldChg chg="del">
        <pc:chgData name="Jimmy GUERTIN" userId="60d5e20f-7699-43de-98b7-f4234786abe8" providerId="ADAL" clId="{69AD6934-BA48-C84E-A3FE-69B8E5D6B7CD}" dt="2025-03-19T15:42:38.796" v="403" actId="2696"/>
        <pc:sldMkLst>
          <pc:docMk/>
          <pc:sldMk cId="1415518018" sldId="4198"/>
        </pc:sldMkLst>
      </pc:sldChg>
      <pc:sldChg chg="del">
        <pc:chgData name="Jimmy GUERTIN" userId="60d5e20f-7699-43de-98b7-f4234786abe8" providerId="ADAL" clId="{69AD6934-BA48-C84E-A3FE-69B8E5D6B7CD}" dt="2025-03-19T15:42:38.796" v="403" actId="2696"/>
        <pc:sldMkLst>
          <pc:docMk/>
          <pc:sldMk cId="3186665021" sldId="4199"/>
        </pc:sldMkLst>
      </pc:sldChg>
      <pc:sldChg chg="del">
        <pc:chgData name="Jimmy GUERTIN" userId="60d5e20f-7699-43de-98b7-f4234786abe8" providerId="ADAL" clId="{69AD6934-BA48-C84E-A3FE-69B8E5D6B7CD}" dt="2025-03-19T15:42:38.796" v="403" actId="2696"/>
        <pc:sldMkLst>
          <pc:docMk/>
          <pc:sldMk cId="4169865311" sldId="4200"/>
        </pc:sldMkLst>
      </pc:sldChg>
      <pc:sldChg chg="del">
        <pc:chgData name="Jimmy GUERTIN" userId="60d5e20f-7699-43de-98b7-f4234786abe8" providerId="ADAL" clId="{69AD6934-BA48-C84E-A3FE-69B8E5D6B7CD}" dt="2025-03-19T15:42:38.796" v="403" actId="2696"/>
        <pc:sldMkLst>
          <pc:docMk/>
          <pc:sldMk cId="1536431035" sldId="4201"/>
        </pc:sldMkLst>
      </pc:sldChg>
      <pc:sldChg chg="del">
        <pc:chgData name="Jimmy GUERTIN" userId="60d5e20f-7699-43de-98b7-f4234786abe8" providerId="ADAL" clId="{69AD6934-BA48-C84E-A3FE-69B8E5D6B7CD}" dt="2025-03-19T15:42:38.796" v="403" actId="2696"/>
        <pc:sldMkLst>
          <pc:docMk/>
          <pc:sldMk cId="2238004732" sldId="4202"/>
        </pc:sldMkLst>
      </pc:sldChg>
      <pc:sldChg chg="del">
        <pc:chgData name="Jimmy GUERTIN" userId="60d5e20f-7699-43de-98b7-f4234786abe8" providerId="ADAL" clId="{69AD6934-BA48-C84E-A3FE-69B8E5D6B7CD}" dt="2025-03-19T15:42:38.796" v="403" actId="2696"/>
        <pc:sldMkLst>
          <pc:docMk/>
          <pc:sldMk cId="1577673948" sldId="4203"/>
        </pc:sldMkLst>
      </pc:sldChg>
      <pc:sldChg chg="del">
        <pc:chgData name="Jimmy GUERTIN" userId="60d5e20f-7699-43de-98b7-f4234786abe8" providerId="ADAL" clId="{69AD6934-BA48-C84E-A3FE-69B8E5D6B7CD}" dt="2025-03-19T15:42:38.796" v="403" actId="2696"/>
        <pc:sldMkLst>
          <pc:docMk/>
          <pc:sldMk cId="851490604" sldId="4205"/>
        </pc:sldMkLst>
      </pc:sldChg>
      <pc:sldChg chg="del">
        <pc:chgData name="Jimmy GUERTIN" userId="60d5e20f-7699-43de-98b7-f4234786abe8" providerId="ADAL" clId="{69AD6934-BA48-C84E-A3FE-69B8E5D6B7CD}" dt="2025-03-19T15:42:38.796" v="403" actId="2696"/>
        <pc:sldMkLst>
          <pc:docMk/>
          <pc:sldMk cId="3312881729" sldId="4206"/>
        </pc:sldMkLst>
      </pc:sldChg>
      <pc:sldChg chg="del">
        <pc:chgData name="Jimmy GUERTIN" userId="60d5e20f-7699-43de-98b7-f4234786abe8" providerId="ADAL" clId="{69AD6934-BA48-C84E-A3FE-69B8E5D6B7CD}" dt="2025-03-19T15:42:38.796" v="403" actId="2696"/>
        <pc:sldMkLst>
          <pc:docMk/>
          <pc:sldMk cId="2111692624" sldId="4208"/>
        </pc:sldMkLst>
      </pc:sldChg>
      <pc:sldChg chg="modSp add mod">
        <pc:chgData name="Jimmy GUERTIN" userId="60d5e20f-7699-43de-98b7-f4234786abe8" providerId="ADAL" clId="{69AD6934-BA48-C84E-A3FE-69B8E5D6B7CD}" dt="2025-03-19T15:46:13.237" v="462" actId="20577"/>
        <pc:sldMkLst>
          <pc:docMk/>
          <pc:sldMk cId="4024142716" sldId="4208"/>
        </pc:sldMkLst>
        <pc:spChg chg="mod">
          <ac:chgData name="Jimmy GUERTIN" userId="60d5e20f-7699-43de-98b7-f4234786abe8" providerId="ADAL" clId="{69AD6934-BA48-C84E-A3FE-69B8E5D6B7CD}" dt="2025-03-19T15:43:36.329" v="456" actId="1076"/>
          <ac:spMkLst>
            <pc:docMk/>
            <pc:sldMk cId="4024142716" sldId="4208"/>
            <ac:spMk id="5" creationId="{8AC52417-96A5-57E5-7183-249BB1DAA0E2}"/>
          </ac:spMkLst>
        </pc:spChg>
        <pc:spChg chg="mod">
          <ac:chgData name="Jimmy GUERTIN" userId="60d5e20f-7699-43de-98b7-f4234786abe8" providerId="ADAL" clId="{69AD6934-BA48-C84E-A3FE-69B8E5D6B7CD}" dt="2025-03-19T15:46:13.237" v="462" actId="20577"/>
          <ac:spMkLst>
            <pc:docMk/>
            <pc:sldMk cId="4024142716" sldId="4208"/>
            <ac:spMk id="7" creationId="{5D2FC360-7FB8-1D7A-E089-D42D51E66E95}"/>
          </ac:spMkLst>
        </pc:spChg>
      </pc:sldChg>
      <pc:sldChg chg="del">
        <pc:chgData name="Jimmy GUERTIN" userId="60d5e20f-7699-43de-98b7-f4234786abe8" providerId="ADAL" clId="{69AD6934-BA48-C84E-A3FE-69B8E5D6B7CD}" dt="2025-03-19T15:42:38.796" v="403" actId="2696"/>
        <pc:sldMkLst>
          <pc:docMk/>
          <pc:sldMk cId="2812705341" sldId="4209"/>
        </pc:sldMkLst>
      </pc:sldChg>
      <pc:sldChg chg="del">
        <pc:chgData name="Jimmy GUERTIN" userId="60d5e20f-7699-43de-98b7-f4234786abe8" providerId="ADAL" clId="{69AD6934-BA48-C84E-A3FE-69B8E5D6B7CD}" dt="2025-03-19T15:42:38.796" v="403" actId="2696"/>
        <pc:sldMkLst>
          <pc:docMk/>
          <pc:sldMk cId="513202630" sldId="4210"/>
        </pc:sldMkLst>
      </pc:sldChg>
      <pc:sldChg chg="del">
        <pc:chgData name="Jimmy GUERTIN" userId="60d5e20f-7699-43de-98b7-f4234786abe8" providerId="ADAL" clId="{69AD6934-BA48-C84E-A3FE-69B8E5D6B7CD}" dt="2025-03-19T15:42:38.796" v="403" actId="2696"/>
        <pc:sldMkLst>
          <pc:docMk/>
          <pc:sldMk cId="120149400" sldId="4211"/>
        </pc:sldMkLst>
      </pc:sldChg>
      <pc:sldChg chg="del">
        <pc:chgData name="Jimmy GUERTIN" userId="60d5e20f-7699-43de-98b7-f4234786abe8" providerId="ADAL" clId="{69AD6934-BA48-C84E-A3FE-69B8E5D6B7CD}" dt="2025-03-19T15:42:38.796" v="403" actId="2696"/>
        <pc:sldMkLst>
          <pc:docMk/>
          <pc:sldMk cId="2556561550" sldId="4226"/>
        </pc:sldMkLst>
      </pc:sldChg>
      <pc:sldChg chg="del">
        <pc:chgData name="Jimmy GUERTIN" userId="60d5e20f-7699-43de-98b7-f4234786abe8" providerId="ADAL" clId="{69AD6934-BA48-C84E-A3FE-69B8E5D6B7CD}" dt="2025-03-19T15:42:38.796" v="403" actId="2696"/>
        <pc:sldMkLst>
          <pc:docMk/>
          <pc:sldMk cId="3427277634" sldId="4227"/>
        </pc:sldMkLst>
      </pc:sldChg>
      <pc:sldChg chg="del">
        <pc:chgData name="Jimmy GUERTIN" userId="60d5e20f-7699-43de-98b7-f4234786abe8" providerId="ADAL" clId="{69AD6934-BA48-C84E-A3FE-69B8E5D6B7CD}" dt="2025-03-19T15:42:38.796" v="403" actId="2696"/>
        <pc:sldMkLst>
          <pc:docMk/>
          <pc:sldMk cId="364919606" sldId="4228"/>
        </pc:sldMkLst>
      </pc:sldChg>
      <pc:sldChg chg="del">
        <pc:chgData name="Jimmy GUERTIN" userId="60d5e20f-7699-43de-98b7-f4234786abe8" providerId="ADAL" clId="{69AD6934-BA48-C84E-A3FE-69B8E5D6B7CD}" dt="2025-03-19T15:42:38.796" v="403" actId="2696"/>
        <pc:sldMkLst>
          <pc:docMk/>
          <pc:sldMk cId="1061857478" sldId="4229"/>
        </pc:sldMkLst>
      </pc:sldChg>
      <pc:sldChg chg="del">
        <pc:chgData name="Jimmy GUERTIN" userId="60d5e20f-7699-43de-98b7-f4234786abe8" providerId="ADAL" clId="{69AD6934-BA48-C84E-A3FE-69B8E5D6B7CD}" dt="2025-03-19T15:42:38.796" v="403" actId="2696"/>
        <pc:sldMkLst>
          <pc:docMk/>
          <pc:sldMk cId="1087563641" sldId="4230"/>
        </pc:sldMkLst>
      </pc:sldChg>
      <pc:sldChg chg="del">
        <pc:chgData name="Jimmy GUERTIN" userId="60d5e20f-7699-43de-98b7-f4234786abe8" providerId="ADAL" clId="{69AD6934-BA48-C84E-A3FE-69B8E5D6B7CD}" dt="2025-03-19T15:42:38.796" v="403" actId="2696"/>
        <pc:sldMkLst>
          <pc:docMk/>
          <pc:sldMk cId="305010598" sldId="4231"/>
        </pc:sldMkLst>
      </pc:sldChg>
      <pc:sldChg chg="del">
        <pc:chgData name="Jimmy GUERTIN" userId="60d5e20f-7699-43de-98b7-f4234786abe8" providerId="ADAL" clId="{69AD6934-BA48-C84E-A3FE-69B8E5D6B7CD}" dt="2025-03-19T15:42:38.796" v="403" actId="2696"/>
        <pc:sldMkLst>
          <pc:docMk/>
          <pc:sldMk cId="1378412307" sldId="4232"/>
        </pc:sldMkLst>
      </pc:sldChg>
      <pc:sldChg chg="del">
        <pc:chgData name="Jimmy GUERTIN" userId="60d5e20f-7699-43de-98b7-f4234786abe8" providerId="ADAL" clId="{69AD6934-BA48-C84E-A3FE-69B8E5D6B7CD}" dt="2025-03-19T15:42:38.796" v="403" actId="2696"/>
        <pc:sldMkLst>
          <pc:docMk/>
          <pc:sldMk cId="2645824600" sldId="4233"/>
        </pc:sldMkLst>
      </pc:sldChg>
      <pc:sldChg chg="del">
        <pc:chgData name="Jimmy GUERTIN" userId="60d5e20f-7699-43de-98b7-f4234786abe8" providerId="ADAL" clId="{69AD6934-BA48-C84E-A3FE-69B8E5D6B7CD}" dt="2025-03-19T15:42:38.796" v="403" actId="2696"/>
        <pc:sldMkLst>
          <pc:docMk/>
          <pc:sldMk cId="3110888731" sldId="4234"/>
        </pc:sldMkLst>
      </pc:sldChg>
      <pc:sldChg chg="del">
        <pc:chgData name="Jimmy GUERTIN" userId="60d5e20f-7699-43de-98b7-f4234786abe8" providerId="ADAL" clId="{69AD6934-BA48-C84E-A3FE-69B8E5D6B7CD}" dt="2025-03-19T15:42:38.796" v="403" actId="2696"/>
        <pc:sldMkLst>
          <pc:docMk/>
          <pc:sldMk cId="265663014" sldId="4235"/>
        </pc:sldMkLst>
      </pc:sldChg>
      <pc:sldChg chg="del">
        <pc:chgData name="Jimmy GUERTIN" userId="60d5e20f-7699-43de-98b7-f4234786abe8" providerId="ADAL" clId="{69AD6934-BA48-C84E-A3FE-69B8E5D6B7CD}" dt="2025-03-19T15:42:38.796" v="403" actId="2696"/>
        <pc:sldMkLst>
          <pc:docMk/>
          <pc:sldMk cId="1200329875" sldId="4236"/>
        </pc:sldMkLst>
      </pc:sldChg>
      <pc:sldChg chg="del">
        <pc:chgData name="Jimmy GUERTIN" userId="60d5e20f-7699-43de-98b7-f4234786abe8" providerId="ADAL" clId="{69AD6934-BA48-C84E-A3FE-69B8E5D6B7CD}" dt="2025-03-19T15:42:38.796" v="403" actId="2696"/>
        <pc:sldMkLst>
          <pc:docMk/>
          <pc:sldMk cId="339995855" sldId="5301"/>
        </pc:sldMkLst>
      </pc:sldChg>
      <pc:sldChg chg="del">
        <pc:chgData name="Jimmy GUERTIN" userId="60d5e20f-7699-43de-98b7-f4234786abe8" providerId="ADAL" clId="{69AD6934-BA48-C84E-A3FE-69B8E5D6B7CD}" dt="2025-03-19T15:42:38.796" v="403" actId="2696"/>
        <pc:sldMkLst>
          <pc:docMk/>
          <pc:sldMk cId="269418552" sldId="5302"/>
        </pc:sldMkLst>
      </pc:sldChg>
      <pc:sldChg chg="addSp delSp modSp mod">
        <pc:chgData name="Jimmy GUERTIN" userId="60d5e20f-7699-43de-98b7-f4234786abe8" providerId="ADAL" clId="{69AD6934-BA48-C84E-A3FE-69B8E5D6B7CD}" dt="2025-03-20T08:09:51.073" v="1936" actId="478"/>
        <pc:sldMkLst>
          <pc:docMk/>
          <pc:sldMk cId="627831150" sldId="5303"/>
        </pc:sldMkLst>
        <pc:spChg chg="add del mod">
          <ac:chgData name="Jimmy GUERTIN" userId="60d5e20f-7699-43de-98b7-f4234786abe8" providerId="ADAL" clId="{69AD6934-BA48-C84E-A3FE-69B8E5D6B7CD}" dt="2025-03-20T07:56:30.686" v="1584" actId="11529"/>
          <ac:spMkLst>
            <pc:docMk/>
            <pc:sldMk cId="627831150" sldId="5303"/>
            <ac:spMk id="3" creationId="{051A7893-4356-19D3-BA0C-3C0D746EF468}"/>
          </ac:spMkLst>
        </pc:spChg>
        <pc:spChg chg="mod">
          <ac:chgData name="Jimmy GUERTIN" userId="60d5e20f-7699-43de-98b7-f4234786abe8" providerId="ADAL" clId="{69AD6934-BA48-C84E-A3FE-69B8E5D6B7CD}" dt="2025-03-20T08:08:56.835" v="1927" actId="1076"/>
          <ac:spMkLst>
            <pc:docMk/>
            <pc:sldMk cId="627831150" sldId="5303"/>
            <ac:spMk id="4" creationId="{3E07BABE-4466-4857-BFF4-5B80F35087F7}"/>
          </ac:spMkLst>
        </pc:spChg>
        <pc:spChg chg="mod">
          <ac:chgData name="Jimmy GUERTIN" userId="60d5e20f-7699-43de-98b7-f4234786abe8" providerId="ADAL" clId="{69AD6934-BA48-C84E-A3FE-69B8E5D6B7CD}" dt="2025-03-20T08:08:56.835" v="1927" actId="1076"/>
          <ac:spMkLst>
            <pc:docMk/>
            <pc:sldMk cId="627831150" sldId="5303"/>
            <ac:spMk id="5" creationId="{98292127-55DE-B9B2-1137-99767617EFF4}"/>
          </ac:spMkLst>
        </pc:spChg>
        <pc:spChg chg="add mod">
          <ac:chgData name="Jimmy GUERTIN" userId="60d5e20f-7699-43de-98b7-f4234786abe8" providerId="ADAL" clId="{69AD6934-BA48-C84E-A3FE-69B8E5D6B7CD}" dt="2025-03-20T07:58:54.783" v="1677"/>
          <ac:spMkLst>
            <pc:docMk/>
            <pc:sldMk cId="627831150" sldId="5303"/>
            <ac:spMk id="6" creationId="{24E8884D-3BDA-B423-B0BB-4E36AA18A9C9}"/>
          </ac:spMkLst>
        </pc:spChg>
        <pc:spChg chg="mod">
          <ac:chgData name="Jimmy GUERTIN" userId="60d5e20f-7699-43de-98b7-f4234786abe8" providerId="ADAL" clId="{69AD6934-BA48-C84E-A3FE-69B8E5D6B7CD}" dt="2025-03-20T08:08:56.835" v="1927" actId="1076"/>
          <ac:spMkLst>
            <pc:docMk/>
            <pc:sldMk cId="627831150" sldId="5303"/>
            <ac:spMk id="7" creationId="{EE15B642-B706-2E25-F0E3-B9C3ADC946FA}"/>
          </ac:spMkLst>
        </pc:spChg>
        <pc:spChg chg="del mod">
          <ac:chgData name="Jimmy GUERTIN" userId="60d5e20f-7699-43de-98b7-f4234786abe8" providerId="ADAL" clId="{69AD6934-BA48-C84E-A3FE-69B8E5D6B7CD}" dt="2025-03-20T08:09:30.164" v="1932" actId="478"/>
          <ac:spMkLst>
            <pc:docMk/>
            <pc:sldMk cId="627831150" sldId="5303"/>
            <ac:spMk id="9" creationId="{5A701D77-7D49-C218-6686-2B8E4AEC6D42}"/>
          </ac:spMkLst>
        </pc:spChg>
        <pc:spChg chg="del">
          <ac:chgData name="Jimmy GUERTIN" userId="60d5e20f-7699-43de-98b7-f4234786abe8" providerId="ADAL" clId="{69AD6934-BA48-C84E-A3FE-69B8E5D6B7CD}" dt="2025-03-20T08:09:30.164" v="1932" actId="478"/>
          <ac:spMkLst>
            <pc:docMk/>
            <pc:sldMk cId="627831150" sldId="5303"/>
            <ac:spMk id="10" creationId="{02AA52B9-68AE-7D4F-F304-26367F484912}"/>
          </ac:spMkLst>
        </pc:spChg>
        <pc:spChg chg="del">
          <ac:chgData name="Jimmy GUERTIN" userId="60d5e20f-7699-43de-98b7-f4234786abe8" providerId="ADAL" clId="{69AD6934-BA48-C84E-A3FE-69B8E5D6B7CD}" dt="2025-03-20T08:09:30.164" v="1932" actId="478"/>
          <ac:spMkLst>
            <pc:docMk/>
            <pc:sldMk cId="627831150" sldId="5303"/>
            <ac:spMk id="11" creationId="{362866E2-233C-1DBD-DA2A-9180B2ED05CA}"/>
          </ac:spMkLst>
        </pc:spChg>
        <pc:spChg chg="mod">
          <ac:chgData name="Jimmy GUERTIN" userId="60d5e20f-7699-43de-98b7-f4234786abe8" providerId="ADAL" clId="{69AD6934-BA48-C84E-A3FE-69B8E5D6B7CD}" dt="2025-03-20T08:09:11.779" v="1929" actId="1076"/>
          <ac:spMkLst>
            <pc:docMk/>
            <pc:sldMk cId="627831150" sldId="5303"/>
            <ac:spMk id="12" creationId="{344F69BF-3DBF-ADBD-396A-0B63242B9246}"/>
          </ac:spMkLst>
        </pc:spChg>
        <pc:spChg chg="mod">
          <ac:chgData name="Jimmy GUERTIN" userId="60d5e20f-7699-43de-98b7-f4234786abe8" providerId="ADAL" clId="{69AD6934-BA48-C84E-A3FE-69B8E5D6B7CD}" dt="2025-03-20T08:05:11.812" v="1846" actId="14100"/>
          <ac:spMkLst>
            <pc:docMk/>
            <pc:sldMk cId="627831150" sldId="5303"/>
            <ac:spMk id="13" creationId="{7BB44BC1-480E-0788-064B-1AAEC0552992}"/>
          </ac:spMkLst>
        </pc:spChg>
        <pc:spChg chg="mod">
          <ac:chgData name="Jimmy GUERTIN" userId="60d5e20f-7699-43de-98b7-f4234786abe8" providerId="ADAL" clId="{69AD6934-BA48-C84E-A3FE-69B8E5D6B7CD}" dt="2025-03-20T08:05:11.812" v="1846" actId="14100"/>
          <ac:spMkLst>
            <pc:docMk/>
            <pc:sldMk cId="627831150" sldId="5303"/>
            <ac:spMk id="14" creationId="{76EB2EE9-4575-88F3-C8B3-D3444ACB1939}"/>
          </ac:spMkLst>
        </pc:spChg>
        <pc:spChg chg="mod">
          <ac:chgData name="Jimmy GUERTIN" userId="60d5e20f-7699-43de-98b7-f4234786abe8" providerId="ADAL" clId="{69AD6934-BA48-C84E-A3FE-69B8E5D6B7CD}" dt="2025-03-20T08:05:11.812" v="1846" actId="14100"/>
          <ac:spMkLst>
            <pc:docMk/>
            <pc:sldMk cId="627831150" sldId="5303"/>
            <ac:spMk id="15" creationId="{D6025B23-C1F0-E510-65BE-CD1DA24037D7}"/>
          </ac:spMkLst>
        </pc:spChg>
        <pc:spChg chg="mod">
          <ac:chgData name="Jimmy GUERTIN" userId="60d5e20f-7699-43de-98b7-f4234786abe8" providerId="ADAL" clId="{69AD6934-BA48-C84E-A3FE-69B8E5D6B7CD}" dt="2025-03-20T08:09:11.779" v="1929" actId="1076"/>
          <ac:spMkLst>
            <pc:docMk/>
            <pc:sldMk cId="627831150" sldId="5303"/>
            <ac:spMk id="16" creationId="{BE284112-B1A8-3EAE-90B2-E53DC238BB2B}"/>
          </ac:spMkLst>
        </pc:spChg>
        <pc:spChg chg="mod">
          <ac:chgData name="Jimmy GUERTIN" userId="60d5e20f-7699-43de-98b7-f4234786abe8" providerId="ADAL" clId="{69AD6934-BA48-C84E-A3FE-69B8E5D6B7CD}" dt="2025-03-20T07:58:45.352" v="1666" actId="1036"/>
          <ac:spMkLst>
            <pc:docMk/>
            <pc:sldMk cId="627831150" sldId="5303"/>
            <ac:spMk id="17" creationId="{CB56B89B-4871-040A-8E02-8D3401FAD07E}"/>
          </ac:spMkLst>
        </pc:spChg>
        <pc:spChg chg="mod">
          <ac:chgData name="Jimmy GUERTIN" userId="60d5e20f-7699-43de-98b7-f4234786abe8" providerId="ADAL" clId="{69AD6934-BA48-C84E-A3FE-69B8E5D6B7CD}" dt="2025-03-20T07:58:45.352" v="1666" actId="1036"/>
          <ac:spMkLst>
            <pc:docMk/>
            <pc:sldMk cId="627831150" sldId="5303"/>
            <ac:spMk id="18" creationId="{0D425796-89F9-6122-28CF-1E83E66671BE}"/>
          </ac:spMkLst>
        </pc:spChg>
        <pc:spChg chg="mod">
          <ac:chgData name="Jimmy GUERTIN" userId="60d5e20f-7699-43de-98b7-f4234786abe8" providerId="ADAL" clId="{69AD6934-BA48-C84E-A3FE-69B8E5D6B7CD}" dt="2025-03-20T07:58:45.352" v="1666" actId="1036"/>
          <ac:spMkLst>
            <pc:docMk/>
            <pc:sldMk cId="627831150" sldId="5303"/>
            <ac:spMk id="19" creationId="{696CD345-B86F-490F-6CA4-E5E0A8B165F8}"/>
          </ac:spMkLst>
        </pc:spChg>
        <pc:spChg chg="mod">
          <ac:chgData name="Jimmy GUERTIN" userId="60d5e20f-7699-43de-98b7-f4234786abe8" providerId="ADAL" clId="{69AD6934-BA48-C84E-A3FE-69B8E5D6B7CD}" dt="2025-03-20T08:09:11.779" v="1929" actId="1076"/>
          <ac:spMkLst>
            <pc:docMk/>
            <pc:sldMk cId="627831150" sldId="5303"/>
            <ac:spMk id="20" creationId="{2964CB85-5D00-A142-68B9-636756DBDCF4}"/>
          </ac:spMkLst>
        </pc:spChg>
        <pc:spChg chg="mod">
          <ac:chgData name="Jimmy GUERTIN" userId="60d5e20f-7699-43de-98b7-f4234786abe8" providerId="ADAL" clId="{69AD6934-BA48-C84E-A3FE-69B8E5D6B7CD}" dt="2025-03-20T08:09:23.434" v="1931" actId="1076"/>
          <ac:spMkLst>
            <pc:docMk/>
            <pc:sldMk cId="627831150" sldId="5303"/>
            <ac:spMk id="21" creationId="{2B9D903E-04B1-26C0-87C9-90EABD3A83A1}"/>
          </ac:spMkLst>
        </pc:spChg>
        <pc:spChg chg="mod">
          <ac:chgData name="Jimmy GUERTIN" userId="60d5e20f-7699-43de-98b7-f4234786abe8" providerId="ADAL" clId="{69AD6934-BA48-C84E-A3FE-69B8E5D6B7CD}" dt="2025-03-20T08:09:23.434" v="1931" actId="1076"/>
          <ac:spMkLst>
            <pc:docMk/>
            <pc:sldMk cId="627831150" sldId="5303"/>
            <ac:spMk id="22" creationId="{D8366F78-FE23-C5AC-2E62-380E9D9CDD5D}"/>
          </ac:spMkLst>
        </pc:spChg>
        <pc:spChg chg="mod">
          <ac:chgData name="Jimmy GUERTIN" userId="60d5e20f-7699-43de-98b7-f4234786abe8" providerId="ADAL" clId="{69AD6934-BA48-C84E-A3FE-69B8E5D6B7CD}" dt="2025-03-20T08:09:23.434" v="1931" actId="1076"/>
          <ac:spMkLst>
            <pc:docMk/>
            <pc:sldMk cId="627831150" sldId="5303"/>
            <ac:spMk id="23" creationId="{57260864-763D-E53A-A419-611C311B03B0}"/>
          </ac:spMkLst>
        </pc:spChg>
        <pc:spChg chg="add mod">
          <ac:chgData name="Jimmy GUERTIN" userId="60d5e20f-7699-43de-98b7-f4234786abe8" providerId="ADAL" clId="{69AD6934-BA48-C84E-A3FE-69B8E5D6B7CD}" dt="2025-03-20T08:05:35.115" v="1851" actId="1076"/>
          <ac:spMkLst>
            <pc:docMk/>
            <pc:sldMk cId="627831150" sldId="5303"/>
            <ac:spMk id="24" creationId="{82D3C68E-F6AD-70EE-8910-FADE7C4F4CA7}"/>
          </ac:spMkLst>
        </pc:spChg>
        <pc:spChg chg="add mod">
          <ac:chgData name="Jimmy GUERTIN" userId="60d5e20f-7699-43de-98b7-f4234786abe8" providerId="ADAL" clId="{69AD6934-BA48-C84E-A3FE-69B8E5D6B7CD}" dt="2025-03-20T08:03:17.788" v="1816" actId="122"/>
          <ac:spMkLst>
            <pc:docMk/>
            <pc:sldMk cId="627831150" sldId="5303"/>
            <ac:spMk id="25" creationId="{1E15A896-97ED-4E83-91B3-25F89CEEB5BC}"/>
          </ac:spMkLst>
        </pc:spChg>
        <pc:spChg chg="add mod">
          <ac:chgData name="Jimmy GUERTIN" userId="60d5e20f-7699-43de-98b7-f4234786abe8" providerId="ADAL" clId="{69AD6934-BA48-C84E-A3FE-69B8E5D6B7CD}" dt="2025-03-20T08:05:38.499" v="1852" actId="1076"/>
          <ac:spMkLst>
            <pc:docMk/>
            <pc:sldMk cId="627831150" sldId="5303"/>
            <ac:spMk id="26" creationId="{65C85CF5-6E96-DD67-FCAD-460F3C1B3469}"/>
          </ac:spMkLst>
        </pc:spChg>
        <pc:spChg chg="add mod">
          <ac:chgData name="Jimmy GUERTIN" userId="60d5e20f-7699-43de-98b7-f4234786abe8" providerId="ADAL" clId="{69AD6934-BA48-C84E-A3FE-69B8E5D6B7CD}" dt="2025-03-20T08:03:23.707" v="1817" actId="1076"/>
          <ac:spMkLst>
            <pc:docMk/>
            <pc:sldMk cId="627831150" sldId="5303"/>
            <ac:spMk id="27" creationId="{6FB9BE56-73DF-2D8F-7C56-3AC8105DBFA1}"/>
          </ac:spMkLst>
        </pc:spChg>
        <pc:spChg chg="add mod">
          <ac:chgData name="Jimmy GUERTIN" userId="60d5e20f-7699-43de-98b7-f4234786abe8" providerId="ADAL" clId="{69AD6934-BA48-C84E-A3FE-69B8E5D6B7CD}" dt="2025-03-20T08:06:09.106" v="1871" actId="20577"/>
          <ac:spMkLst>
            <pc:docMk/>
            <pc:sldMk cId="627831150" sldId="5303"/>
            <ac:spMk id="28" creationId="{3B0D3032-DD45-9EA2-5D3B-715691078167}"/>
          </ac:spMkLst>
        </pc:spChg>
        <pc:spChg chg="add mod">
          <ac:chgData name="Jimmy GUERTIN" userId="60d5e20f-7699-43de-98b7-f4234786abe8" providerId="ADAL" clId="{69AD6934-BA48-C84E-A3FE-69B8E5D6B7CD}" dt="2025-03-20T08:08:16.960" v="1902" actId="1035"/>
          <ac:spMkLst>
            <pc:docMk/>
            <pc:sldMk cId="627831150" sldId="5303"/>
            <ac:spMk id="31" creationId="{F629F180-7E6A-666C-82AB-336F30BB3A38}"/>
          </ac:spMkLst>
        </pc:spChg>
        <pc:spChg chg="add mod">
          <ac:chgData name="Jimmy GUERTIN" userId="60d5e20f-7699-43de-98b7-f4234786abe8" providerId="ADAL" clId="{69AD6934-BA48-C84E-A3FE-69B8E5D6B7CD}" dt="2025-03-20T08:08:30.591" v="1919" actId="20577"/>
          <ac:spMkLst>
            <pc:docMk/>
            <pc:sldMk cId="627831150" sldId="5303"/>
            <ac:spMk id="32" creationId="{3CA4D6BE-F231-CB57-186F-7ECD66E5D591}"/>
          </ac:spMkLst>
        </pc:spChg>
        <pc:spChg chg="add mod">
          <ac:chgData name="Jimmy GUERTIN" userId="60d5e20f-7699-43de-98b7-f4234786abe8" providerId="ADAL" clId="{69AD6934-BA48-C84E-A3FE-69B8E5D6B7CD}" dt="2025-03-20T08:09:42.247" v="1934" actId="1076"/>
          <ac:spMkLst>
            <pc:docMk/>
            <pc:sldMk cId="627831150" sldId="5303"/>
            <ac:spMk id="33" creationId="{2512ACB1-3023-6578-8EAC-217977588CE0}"/>
          </ac:spMkLst>
        </pc:spChg>
        <pc:spChg chg="mod">
          <ac:chgData name="Jimmy GUERTIN" userId="60d5e20f-7699-43de-98b7-f4234786abe8" providerId="ADAL" clId="{69AD6934-BA48-C84E-A3FE-69B8E5D6B7CD}" dt="2025-03-20T08:07:12.075" v="1878" actId="1076"/>
          <ac:spMkLst>
            <pc:docMk/>
            <pc:sldMk cId="627831150" sldId="5303"/>
            <ac:spMk id="61" creationId="{548DA726-9957-BAFA-6E0C-919628E6D631}"/>
          </ac:spMkLst>
        </pc:spChg>
        <pc:spChg chg="del mod">
          <ac:chgData name="Jimmy GUERTIN" userId="60d5e20f-7699-43de-98b7-f4234786abe8" providerId="ADAL" clId="{69AD6934-BA48-C84E-A3FE-69B8E5D6B7CD}" dt="2025-03-20T08:07:49.266" v="1881" actId="478"/>
          <ac:spMkLst>
            <pc:docMk/>
            <pc:sldMk cId="627831150" sldId="5303"/>
            <ac:spMk id="71" creationId="{A3C782D0-5779-72F3-79F2-F82D78FB9857}"/>
          </ac:spMkLst>
        </pc:spChg>
        <pc:spChg chg="del mod">
          <ac:chgData name="Jimmy GUERTIN" userId="60d5e20f-7699-43de-98b7-f4234786abe8" providerId="ADAL" clId="{69AD6934-BA48-C84E-A3FE-69B8E5D6B7CD}" dt="2025-03-20T08:08:06.410" v="1900" actId="478"/>
          <ac:spMkLst>
            <pc:docMk/>
            <pc:sldMk cId="627831150" sldId="5303"/>
            <ac:spMk id="72" creationId="{6E257DB2-5B3E-CD51-D941-7A5762ECA90C}"/>
          </ac:spMkLst>
        </pc:spChg>
        <pc:spChg chg="mod">
          <ac:chgData name="Jimmy GUERTIN" userId="60d5e20f-7699-43de-98b7-f4234786abe8" providerId="ADAL" clId="{69AD6934-BA48-C84E-A3FE-69B8E5D6B7CD}" dt="2025-03-20T08:09:48.675" v="1935" actId="1076"/>
          <ac:spMkLst>
            <pc:docMk/>
            <pc:sldMk cId="627831150" sldId="5303"/>
            <ac:spMk id="75" creationId="{FD637156-E4BD-C1B8-BE14-DAAD341ABD03}"/>
          </ac:spMkLst>
        </pc:spChg>
        <pc:cxnChg chg="mod">
          <ac:chgData name="Jimmy GUERTIN" userId="60d5e20f-7699-43de-98b7-f4234786abe8" providerId="ADAL" clId="{69AD6934-BA48-C84E-A3FE-69B8E5D6B7CD}" dt="2025-03-20T08:06:32.482" v="1875" actId="14100"/>
          <ac:cxnSpMkLst>
            <pc:docMk/>
            <pc:sldMk cId="627831150" sldId="5303"/>
            <ac:cxnSpMk id="55" creationId="{51A3AA66-F0F5-8412-BD91-6EC90B046360}"/>
          </ac:cxnSpMkLst>
        </pc:cxnChg>
        <pc:cxnChg chg="del">
          <ac:chgData name="Jimmy GUERTIN" userId="60d5e20f-7699-43de-98b7-f4234786abe8" providerId="ADAL" clId="{69AD6934-BA48-C84E-A3FE-69B8E5D6B7CD}" dt="2025-03-20T08:06:23.252" v="1872" actId="478"/>
          <ac:cxnSpMkLst>
            <pc:docMk/>
            <pc:sldMk cId="627831150" sldId="5303"/>
            <ac:cxnSpMk id="65" creationId="{C195BB22-F7B3-44D1-7FBC-16E41C8F92E1}"/>
          </ac:cxnSpMkLst>
        </pc:cxnChg>
        <pc:cxnChg chg="del">
          <ac:chgData name="Jimmy GUERTIN" userId="60d5e20f-7699-43de-98b7-f4234786abe8" providerId="ADAL" clId="{69AD6934-BA48-C84E-A3FE-69B8E5D6B7CD}" dt="2025-03-20T08:09:51.073" v="1936" actId="478"/>
          <ac:cxnSpMkLst>
            <pc:docMk/>
            <pc:sldMk cId="627831150" sldId="5303"/>
            <ac:cxnSpMk id="66" creationId="{4909E45D-3639-4181-79D8-BFAAB71D4144}"/>
          </ac:cxnSpMkLst>
        </pc:cxnChg>
        <pc:cxnChg chg="del">
          <ac:chgData name="Jimmy GUERTIN" userId="60d5e20f-7699-43de-98b7-f4234786abe8" providerId="ADAL" clId="{69AD6934-BA48-C84E-A3FE-69B8E5D6B7CD}" dt="2025-03-20T08:09:51.073" v="1936" actId="478"/>
          <ac:cxnSpMkLst>
            <pc:docMk/>
            <pc:sldMk cId="627831150" sldId="5303"/>
            <ac:cxnSpMk id="67" creationId="{787B573E-C3C3-13D4-63E0-6DB35F5365E0}"/>
          </ac:cxnSpMkLst>
        </pc:cxnChg>
        <pc:cxnChg chg="del">
          <ac:chgData name="Jimmy GUERTIN" userId="60d5e20f-7699-43de-98b7-f4234786abe8" providerId="ADAL" clId="{69AD6934-BA48-C84E-A3FE-69B8E5D6B7CD}" dt="2025-03-20T08:09:51.073" v="1936" actId="478"/>
          <ac:cxnSpMkLst>
            <pc:docMk/>
            <pc:sldMk cId="627831150" sldId="5303"/>
            <ac:cxnSpMk id="69" creationId="{514E4C20-88E4-9553-EEE0-A6DC0568D541}"/>
          </ac:cxnSpMkLst>
        </pc:cxnChg>
      </pc:sldChg>
      <pc:sldChg chg="del">
        <pc:chgData name="Jimmy GUERTIN" userId="60d5e20f-7699-43de-98b7-f4234786abe8" providerId="ADAL" clId="{69AD6934-BA48-C84E-A3FE-69B8E5D6B7CD}" dt="2025-03-19T16:22:32.302" v="1111" actId="2696"/>
        <pc:sldMkLst>
          <pc:docMk/>
          <pc:sldMk cId="4167110008" sldId="5304"/>
        </pc:sldMkLst>
      </pc:sldChg>
      <pc:sldChg chg="modSp mod">
        <pc:chgData name="Jimmy GUERTIN" userId="60d5e20f-7699-43de-98b7-f4234786abe8" providerId="ADAL" clId="{69AD6934-BA48-C84E-A3FE-69B8E5D6B7CD}" dt="2025-03-18T08:18:44.146" v="32"/>
        <pc:sldMkLst>
          <pc:docMk/>
          <pc:sldMk cId="165394681" sldId="5306"/>
        </pc:sldMkLst>
        <pc:spChg chg="mod">
          <ac:chgData name="Jimmy GUERTIN" userId="60d5e20f-7699-43de-98b7-f4234786abe8" providerId="ADAL" clId="{69AD6934-BA48-C84E-A3FE-69B8E5D6B7CD}" dt="2025-03-18T08:18:44.146" v="32"/>
          <ac:spMkLst>
            <pc:docMk/>
            <pc:sldMk cId="165394681" sldId="5306"/>
            <ac:spMk id="3" creationId="{34946EA0-F630-3A0E-BF81-AF8D6428BB07}"/>
          </ac:spMkLst>
        </pc:spChg>
      </pc:sldChg>
      <pc:sldChg chg="modSp mod">
        <pc:chgData name="Jimmy GUERTIN" userId="60d5e20f-7699-43de-98b7-f4234786abe8" providerId="ADAL" clId="{69AD6934-BA48-C84E-A3FE-69B8E5D6B7CD}" dt="2025-03-18T08:19:30.060" v="34"/>
        <pc:sldMkLst>
          <pc:docMk/>
          <pc:sldMk cId="1049544946" sldId="5307"/>
        </pc:sldMkLst>
        <pc:spChg chg="mod">
          <ac:chgData name="Jimmy GUERTIN" userId="60d5e20f-7699-43de-98b7-f4234786abe8" providerId="ADAL" clId="{69AD6934-BA48-C84E-A3FE-69B8E5D6B7CD}" dt="2025-03-18T08:19:30.060" v="34"/>
          <ac:spMkLst>
            <pc:docMk/>
            <pc:sldMk cId="1049544946" sldId="5307"/>
            <ac:spMk id="3" creationId="{3C7FFBA7-4E26-7D15-173C-BD40AB34E02A}"/>
          </ac:spMkLst>
        </pc:spChg>
      </pc:sldChg>
      <pc:sldChg chg="modSp add mod">
        <pc:chgData name="Jimmy GUERTIN" userId="60d5e20f-7699-43de-98b7-f4234786abe8" providerId="ADAL" clId="{69AD6934-BA48-C84E-A3FE-69B8E5D6B7CD}" dt="2025-03-19T15:47:02.720" v="587" actId="20577"/>
        <pc:sldMkLst>
          <pc:docMk/>
          <pc:sldMk cId="1307368325" sldId="5362"/>
        </pc:sldMkLst>
        <pc:spChg chg="mod">
          <ac:chgData name="Jimmy GUERTIN" userId="60d5e20f-7699-43de-98b7-f4234786abe8" providerId="ADAL" clId="{69AD6934-BA48-C84E-A3FE-69B8E5D6B7CD}" dt="2025-03-19T15:47:02.720" v="587" actId="20577"/>
          <ac:spMkLst>
            <pc:docMk/>
            <pc:sldMk cId="1307368325" sldId="5362"/>
            <ac:spMk id="2" creationId="{6F811B60-168B-F3FC-C555-FEC0150AF9AD}"/>
          </ac:spMkLst>
        </pc:spChg>
        <pc:spChg chg="mod">
          <ac:chgData name="Jimmy GUERTIN" userId="60d5e20f-7699-43de-98b7-f4234786abe8" providerId="ADAL" clId="{69AD6934-BA48-C84E-A3FE-69B8E5D6B7CD}" dt="2025-03-19T15:46:21.542" v="483" actId="20577"/>
          <ac:spMkLst>
            <pc:docMk/>
            <pc:sldMk cId="1307368325" sldId="5362"/>
            <ac:spMk id="6" creationId="{6CFC8954-F846-8F9D-365B-6F079905F8D9}"/>
          </ac:spMkLst>
        </pc:spChg>
        <pc:spChg chg="mod">
          <ac:chgData name="Jimmy GUERTIN" userId="60d5e20f-7699-43de-98b7-f4234786abe8" providerId="ADAL" clId="{69AD6934-BA48-C84E-A3FE-69B8E5D6B7CD}" dt="2025-03-19T15:46:38.683" v="514" actId="20577"/>
          <ac:spMkLst>
            <pc:docMk/>
            <pc:sldMk cId="1307368325" sldId="5362"/>
            <ac:spMk id="13" creationId="{CBBCA783-1CF1-B71C-EDFB-9E3A44B270A0}"/>
          </ac:spMkLst>
        </pc:spChg>
        <pc:spChg chg="mod">
          <ac:chgData name="Jimmy GUERTIN" userId="60d5e20f-7699-43de-98b7-f4234786abe8" providerId="ADAL" clId="{69AD6934-BA48-C84E-A3FE-69B8E5D6B7CD}" dt="2025-03-19T15:46:51.232" v="548" actId="20577"/>
          <ac:spMkLst>
            <pc:docMk/>
            <pc:sldMk cId="1307368325" sldId="5362"/>
            <ac:spMk id="14" creationId="{A3DB7295-F675-C852-8404-0F6FE6633495}"/>
          </ac:spMkLst>
        </pc:spChg>
      </pc:sldChg>
      <pc:sldChg chg="modSp add mod">
        <pc:chgData name="Jimmy GUERTIN" userId="60d5e20f-7699-43de-98b7-f4234786abe8" providerId="ADAL" clId="{69AD6934-BA48-C84E-A3FE-69B8E5D6B7CD}" dt="2025-03-19T15:47:27.619" v="612" actId="20577"/>
        <pc:sldMkLst>
          <pc:docMk/>
          <pc:sldMk cId="782152074" sldId="2147375888"/>
        </pc:sldMkLst>
        <pc:spChg chg="mod">
          <ac:chgData name="Jimmy GUERTIN" userId="60d5e20f-7699-43de-98b7-f4234786abe8" providerId="ADAL" clId="{69AD6934-BA48-C84E-A3FE-69B8E5D6B7CD}" dt="2025-03-19T15:47:27.619" v="612" actId="20577"/>
          <ac:spMkLst>
            <pc:docMk/>
            <pc:sldMk cId="782152074" sldId="2147375888"/>
            <ac:spMk id="3" creationId="{3C9F474D-F4E1-C097-8ED2-4D460FA5CDD7}"/>
          </ac:spMkLst>
        </pc:spChg>
      </pc:sldChg>
      <pc:sldChg chg="addSp delSp modSp add mod">
        <pc:chgData name="Jimmy GUERTIN" userId="60d5e20f-7699-43de-98b7-f4234786abe8" providerId="ADAL" clId="{69AD6934-BA48-C84E-A3FE-69B8E5D6B7CD}" dt="2025-03-19T16:21:27.869" v="1091" actId="1076"/>
        <pc:sldMkLst>
          <pc:docMk/>
          <pc:sldMk cId="2875331974" sldId="2147375890"/>
        </pc:sldMkLst>
        <pc:spChg chg="mod">
          <ac:chgData name="Jimmy GUERTIN" userId="60d5e20f-7699-43de-98b7-f4234786abe8" providerId="ADAL" clId="{69AD6934-BA48-C84E-A3FE-69B8E5D6B7CD}" dt="2025-03-19T15:53:00.619" v="614"/>
          <ac:spMkLst>
            <pc:docMk/>
            <pc:sldMk cId="2875331974" sldId="2147375890"/>
            <ac:spMk id="2" creationId="{94C9F4F3-32C5-9ED7-154D-4C8AF4B07237}"/>
          </ac:spMkLst>
        </pc:spChg>
        <pc:spChg chg="add mod">
          <ac:chgData name="Jimmy GUERTIN" userId="60d5e20f-7699-43de-98b7-f4234786abe8" providerId="ADAL" clId="{69AD6934-BA48-C84E-A3FE-69B8E5D6B7CD}" dt="2025-03-19T15:57:21.686" v="693"/>
          <ac:spMkLst>
            <pc:docMk/>
            <pc:sldMk cId="2875331974" sldId="2147375890"/>
            <ac:spMk id="3" creationId="{944F7EAE-FF9C-23DB-7A5F-D34BA7B9ACDB}"/>
          </ac:spMkLst>
        </pc:spChg>
        <pc:spChg chg="add mod">
          <ac:chgData name="Jimmy GUERTIN" userId="60d5e20f-7699-43de-98b7-f4234786abe8" providerId="ADAL" clId="{69AD6934-BA48-C84E-A3FE-69B8E5D6B7CD}" dt="2025-03-19T16:11:00.512" v="940" actId="1076"/>
          <ac:spMkLst>
            <pc:docMk/>
            <pc:sldMk cId="2875331974" sldId="2147375890"/>
            <ac:spMk id="6" creationId="{04FD22BD-F385-FDEB-9F06-CC1A4890D4C9}"/>
          </ac:spMkLst>
        </pc:spChg>
        <pc:spChg chg="mod">
          <ac:chgData name="Jimmy GUERTIN" userId="60d5e20f-7699-43de-98b7-f4234786abe8" providerId="ADAL" clId="{69AD6934-BA48-C84E-A3FE-69B8E5D6B7CD}" dt="2025-03-19T15:53:16.291" v="663" actId="20577"/>
          <ac:spMkLst>
            <pc:docMk/>
            <pc:sldMk cId="2875331974" sldId="2147375890"/>
            <ac:spMk id="8" creationId="{8B157665-C94B-64AF-43B5-F67BCF533A3F}"/>
          </ac:spMkLst>
        </pc:spChg>
        <pc:spChg chg="mod">
          <ac:chgData name="Jimmy GUERTIN" userId="60d5e20f-7699-43de-98b7-f4234786abe8" providerId="ADAL" clId="{69AD6934-BA48-C84E-A3FE-69B8E5D6B7CD}" dt="2025-03-19T16:11:40.609" v="975" actId="404"/>
          <ac:spMkLst>
            <pc:docMk/>
            <pc:sldMk cId="2875331974" sldId="2147375890"/>
            <ac:spMk id="9" creationId="{718FAADA-5EAB-E869-C9DF-275FDE90D18B}"/>
          </ac:spMkLst>
        </pc:spChg>
        <pc:spChg chg="mod">
          <ac:chgData name="Jimmy GUERTIN" userId="60d5e20f-7699-43de-98b7-f4234786abe8" providerId="ADAL" clId="{69AD6934-BA48-C84E-A3FE-69B8E5D6B7CD}" dt="2025-03-19T16:11:36.433" v="974" actId="404"/>
          <ac:spMkLst>
            <pc:docMk/>
            <pc:sldMk cId="2875331974" sldId="2147375890"/>
            <ac:spMk id="11" creationId="{C41876AF-278D-000B-66C8-75D61C2209EF}"/>
          </ac:spMkLst>
        </pc:spChg>
        <pc:spChg chg="del">
          <ac:chgData name="Jimmy GUERTIN" userId="60d5e20f-7699-43de-98b7-f4234786abe8" providerId="ADAL" clId="{69AD6934-BA48-C84E-A3FE-69B8E5D6B7CD}" dt="2025-03-19T16:10:49.415" v="937" actId="478"/>
          <ac:spMkLst>
            <pc:docMk/>
            <pc:sldMk cId="2875331974" sldId="2147375890"/>
            <ac:spMk id="13" creationId="{CC153622-46DC-E0E4-3DE5-06CD1414E338}"/>
          </ac:spMkLst>
        </pc:spChg>
        <pc:spChg chg="mod">
          <ac:chgData name="Jimmy GUERTIN" userId="60d5e20f-7699-43de-98b7-f4234786abe8" providerId="ADAL" clId="{69AD6934-BA48-C84E-A3FE-69B8E5D6B7CD}" dt="2025-03-19T15:53:22.111" v="684" actId="20577"/>
          <ac:spMkLst>
            <pc:docMk/>
            <pc:sldMk cId="2875331974" sldId="2147375890"/>
            <ac:spMk id="15" creationId="{515C0CAB-26EB-ED67-8C82-083D9E2B4C8A}"/>
          </ac:spMkLst>
        </pc:spChg>
        <pc:spChg chg="del">
          <ac:chgData name="Jimmy GUERTIN" userId="60d5e20f-7699-43de-98b7-f4234786abe8" providerId="ADAL" clId="{69AD6934-BA48-C84E-A3FE-69B8E5D6B7CD}" dt="2025-03-19T15:57:17.516" v="692" actId="478"/>
          <ac:spMkLst>
            <pc:docMk/>
            <pc:sldMk cId="2875331974" sldId="2147375890"/>
            <ac:spMk id="16" creationId="{1445EA79-F01A-D217-7215-093B4755F97D}"/>
          </ac:spMkLst>
        </pc:spChg>
        <pc:spChg chg="add del mod">
          <ac:chgData name="Jimmy GUERTIN" userId="60d5e20f-7699-43de-98b7-f4234786abe8" providerId="ADAL" clId="{69AD6934-BA48-C84E-A3FE-69B8E5D6B7CD}" dt="2025-03-19T15:59:36.850" v="709" actId="478"/>
          <ac:spMkLst>
            <pc:docMk/>
            <pc:sldMk cId="2875331974" sldId="2147375890"/>
            <ac:spMk id="17" creationId="{BD1675C9-236F-8E63-925F-1C7292B80CC7}"/>
          </ac:spMkLst>
        </pc:spChg>
        <pc:spChg chg="del">
          <ac:chgData name="Jimmy GUERTIN" userId="60d5e20f-7699-43de-98b7-f4234786abe8" providerId="ADAL" clId="{69AD6934-BA48-C84E-A3FE-69B8E5D6B7CD}" dt="2025-03-19T15:57:17.516" v="692" actId="478"/>
          <ac:spMkLst>
            <pc:docMk/>
            <pc:sldMk cId="2875331974" sldId="2147375890"/>
            <ac:spMk id="19" creationId="{6F4B970D-F612-86EB-5808-41E3A8B2572B}"/>
          </ac:spMkLst>
        </pc:spChg>
        <pc:spChg chg="del mod">
          <ac:chgData name="Jimmy GUERTIN" userId="60d5e20f-7699-43de-98b7-f4234786abe8" providerId="ADAL" clId="{69AD6934-BA48-C84E-A3FE-69B8E5D6B7CD}" dt="2025-03-19T15:57:17.516" v="692" actId="478"/>
          <ac:spMkLst>
            <pc:docMk/>
            <pc:sldMk cId="2875331974" sldId="2147375890"/>
            <ac:spMk id="20" creationId="{CE8C7924-8992-9CC7-97AC-A96627B4EFB2}"/>
          </ac:spMkLst>
        </pc:spChg>
        <pc:spChg chg="add mod">
          <ac:chgData name="Jimmy GUERTIN" userId="60d5e20f-7699-43de-98b7-f4234786abe8" providerId="ADAL" clId="{69AD6934-BA48-C84E-A3FE-69B8E5D6B7CD}" dt="2025-03-19T15:57:46.738" v="698"/>
          <ac:spMkLst>
            <pc:docMk/>
            <pc:sldMk cId="2875331974" sldId="2147375890"/>
            <ac:spMk id="21" creationId="{6A082A03-4B1E-9B75-4F27-5EF4E6C09582}"/>
          </ac:spMkLst>
        </pc:spChg>
        <pc:spChg chg="del">
          <ac:chgData name="Jimmy GUERTIN" userId="60d5e20f-7699-43de-98b7-f4234786abe8" providerId="ADAL" clId="{69AD6934-BA48-C84E-A3FE-69B8E5D6B7CD}" dt="2025-03-19T15:57:17.516" v="692" actId="478"/>
          <ac:spMkLst>
            <pc:docMk/>
            <pc:sldMk cId="2875331974" sldId="2147375890"/>
            <ac:spMk id="22" creationId="{51D7C5B2-5519-EFC9-3101-8BC7048B4F2A}"/>
          </ac:spMkLst>
        </pc:spChg>
        <pc:spChg chg="del">
          <ac:chgData name="Jimmy GUERTIN" userId="60d5e20f-7699-43de-98b7-f4234786abe8" providerId="ADAL" clId="{69AD6934-BA48-C84E-A3FE-69B8E5D6B7CD}" dt="2025-03-19T15:57:11.595" v="691" actId="478"/>
          <ac:spMkLst>
            <pc:docMk/>
            <pc:sldMk cId="2875331974" sldId="2147375890"/>
            <ac:spMk id="25" creationId="{A8D747CB-341F-C676-7337-BDBBFE101690}"/>
          </ac:spMkLst>
        </pc:spChg>
        <pc:spChg chg="del mod">
          <ac:chgData name="Jimmy GUERTIN" userId="60d5e20f-7699-43de-98b7-f4234786abe8" providerId="ADAL" clId="{69AD6934-BA48-C84E-A3FE-69B8E5D6B7CD}" dt="2025-03-19T16:11:05.496" v="942" actId="478"/>
          <ac:spMkLst>
            <pc:docMk/>
            <pc:sldMk cId="2875331974" sldId="2147375890"/>
            <ac:spMk id="26" creationId="{115E5754-C689-9C4F-7BBC-520AAF000CD4}"/>
          </ac:spMkLst>
        </pc:spChg>
        <pc:spChg chg="add del mod">
          <ac:chgData name="Jimmy GUERTIN" userId="60d5e20f-7699-43de-98b7-f4234786abe8" providerId="ADAL" clId="{69AD6934-BA48-C84E-A3FE-69B8E5D6B7CD}" dt="2025-03-19T16:15:54.119" v="985" actId="21"/>
          <ac:spMkLst>
            <pc:docMk/>
            <pc:sldMk cId="2875331974" sldId="2147375890"/>
            <ac:spMk id="27" creationId="{54CFCD73-FF1D-7784-8177-D3FA04DEA505}"/>
          </ac:spMkLst>
        </pc:spChg>
        <pc:picChg chg="add mod">
          <ac:chgData name="Jimmy GUERTIN" userId="60d5e20f-7699-43de-98b7-f4234786abe8" providerId="ADAL" clId="{69AD6934-BA48-C84E-A3FE-69B8E5D6B7CD}" dt="2025-03-19T15:57:21.686" v="693"/>
          <ac:picMkLst>
            <pc:docMk/>
            <pc:sldMk cId="2875331974" sldId="2147375890"/>
            <ac:picMk id="4" creationId="{7E712576-1007-08D2-5853-B6240FA01F78}"/>
          </ac:picMkLst>
        </pc:picChg>
        <pc:picChg chg="add mod">
          <ac:chgData name="Jimmy GUERTIN" userId="60d5e20f-7699-43de-98b7-f4234786abe8" providerId="ADAL" clId="{69AD6934-BA48-C84E-A3FE-69B8E5D6B7CD}" dt="2025-03-19T15:57:30.421" v="695" actId="1076"/>
          <ac:picMkLst>
            <pc:docMk/>
            <pc:sldMk cId="2875331974" sldId="2147375890"/>
            <ac:picMk id="7" creationId="{375F9B19-527E-04F5-7A0D-95320806BD92}"/>
          </ac:picMkLst>
        </pc:picChg>
        <pc:picChg chg="mod">
          <ac:chgData name="Jimmy GUERTIN" userId="60d5e20f-7699-43de-98b7-f4234786abe8" providerId="ADAL" clId="{69AD6934-BA48-C84E-A3FE-69B8E5D6B7CD}" dt="2025-03-19T16:11:28.492" v="973" actId="1035"/>
          <ac:picMkLst>
            <pc:docMk/>
            <pc:sldMk cId="2875331974" sldId="2147375890"/>
            <ac:picMk id="10" creationId="{3B1A4EA2-3A65-23FB-CB98-522C1889A309}"/>
          </ac:picMkLst>
        </pc:picChg>
        <pc:picChg chg="mod">
          <ac:chgData name="Jimmy GUERTIN" userId="60d5e20f-7699-43de-98b7-f4234786abe8" providerId="ADAL" clId="{69AD6934-BA48-C84E-A3FE-69B8E5D6B7CD}" dt="2025-03-19T16:11:24.443" v="965" actId="1036"/>
          <ac:picMkLst>
            <pc:docMk/>
            <pc:sldMk cId="2875331974" sldId="2147375890"/>
            <ac:picMk id="12" creationId="{3538598F-50B4-3259-9199-AF8770E29CC4}"/>
          </ac:picMkLst>
        </pc:picChg>
        <pc:picChg chg="del">
          <ac:chgData name="Jimmy GUERTIN" userId="60d5e20f-7699-43de-98b7-f4234786abe8" providerId="ADAL" clId="{69AD6934-BA48-C84E-A3FE-69B8E5D6B7CD}" dt="2025-03-19T16:10:49.415" v="937" actId="478"/>
          <ac:picMkLst>
            <pc:docMk/>
            <pc:sldMk cId="2875331974" sldId="2147375890"/>
            <ac:picMk id="14" creationId="{044E60D8-DB49-228B-520E-F06C66F945BF}"/>
          </ac:picMkLst>
        </pc:picChg>
        <pc:picChg chg="add del mod">
          <ac:chgData name="Jimmy GUERTIN" userId="60d5e20f-7699-43de-98b7-f4234786abe8" providerId="ADAL" clId="{69AD6934-BA48-C84E-A3FE-69B8E5D6B7CD}" dt="2025-03-19T15:59:36.850" v="709" actId="478"/>
          <ac:picMkLst>
            <pc:docMk/>
            <pc:sldMk cId="2875331974" sldId="2147375890"/>
            <ac:picMk id="18" creationId="{4FD8BCA7-E6AD-60F9-4FE8-7428C14BF8E6}"/>
          </ac:picMkLst>
        </pc:picChg>
        <pc:picChg chg="add mod">
          <ac:chgData name="Jimmy GUERTIN" userId="60d5e20f-7699-43de-98b7-f4234786abe8" providerId="ADAL" clId="{69AD6934-BA48-C84E-A3FE-69B8E5D6B7CD}" dt="2025-03-19T15:57:46.738" v="698"/>
          <ac:picMkLst>
            <pc:docMk/>
            <pc:sldMk cId="2875331974" sldId="2147375890"/>
            <ac:picMk id="23" creationId="{43BEFDB0-5EE8-6E5A-49D2-489F7C4533B5}"/>
          </ac:picMkLst>
        </pc:picChg>
        <pc:picChg chg="add mod">
          <ac:chgData name="Jimmy GUERTIN" userId="60d5e20f-7699-43de-98b7-f4234786abe8" providerId="ADAL" clId="{69AD6934-BA48-C84E-A3FE-69B8E5D6B7CD}" dt="2025-03-19T16:21:27.869" v="1091" actId="1076"/>
          <ac:picMkLst>
            <pc:docMk/>
            <pc:sldMk cId="2875331974" sldId="2147375890"/>
            <ac:picMk id="24" creationId="{46802393-0DCB-A79B-EA9F-8FDE76A9256B}"/>
          </ac:picMkLst>
        </pc:picChg>
        <pc:picChg chg="add mod">
          <ac:chgData name="Jimmy GUERTIN" userId="60d5e20f-7699-43de-98b7-f4234786abe8" providerId="ADAL" clId="{69AD6934-BA48-C84E-A3FE-69B8E5D6B7CD}" dt="2025-03-19T16:21:03.921" v="1088" actId="1076"/>
          <ac:picMkLst>
            <pc:docMk/>
            <pc:sldMk cId="2875331974" sldId="2147375890"/>
            <ac:picMk id="1026" creationId="{4C6FDCDE-7A84-99F4-74DE-1736040E2068}"/>
          </ac:picMkLst>
        </pc:picChg>
      </pc:sldChg>
      <pc:sldChg chg="addSp modSp add mod">
        <pc:chgData name="Jimmy GUERTIN" userId="60d5e20f-7699-43de-98b7-f4234786abe8" providerId="ADAL" clId="{69AD6934-BA48-C84E-A3FE-69B8E5D6B7CD}" dt="2025-03-20T09:05:04.127" v="3095" actId="20577"/>
        <pc:sldMkLst>
          <pc:docMk/>
          <pc:sldMk cId="2580955941" sldId="2147375897"/>
        </pc:sldMkLst>
        <pc:spChg chg="add mod">
          <ac:chgData name="Jimmy GUERTIN" userId="60d5e20f-7699-43de-98b7-f4234786abe8" providerId="ADAL" clId="{69AD6934-BA48-C84E-A3FE-69B8E5D6B7CD}" dt="2025-03-20T09:04:19.338" v="3087" actId="20577"/>
          <ac:spMkLst>
            <pc:docMk/>
            <pc:sldMk cId="2580955941" sldId="2147375897"/>
            <ac:spMk id="2" creationId="{15C950CA-912C-07E2-2BF4-CBF3AD19AF7B}"/>
          </ac:spMkLst>
        </pc:spChg>
        <pc:spChg chg="add mod">
          <ac:chgData name="Jimmy GUERTIN" userId="60d5e20f-7699-43de-98b7-f4234786abe8" providerId="ADAL" clId="{69AD6934-BA48-C84E-A3FE-69B8E5D6B7CD}" dt="2025-03-20T09:04:16.327" v="3084" actId="20577"/>
          <ac:spMkLst>
            <pc:docMk/>
            <pc:sldMk cId="2580955941" sldId="2147375897"/>
            <ac:spMk id="3" creationId="{1A042672-76D4-5C0F-7094-436BFCCAA1A2}"/>
          </ac:spMkLst>
        </pc:spChg>
        <pc:spChg chg="add mod">
          <ac:chgData name="Jimmy GUERTIN" userId="60d5e20f-7699-43de-98b7-f4234786abe8" providerId="ADAL" clId="{69AD6934-BA48-C84E-A3FE-69B8E5D6B7CD}" dt="2025-03-20T09:00:55.999" v="3005" actId="122"/>
          <ac:spMkLst>
            <pc:docMk/>
            <pc:sldMk cId="2580955941" sldId="2147375897"/>
            <ac:spMk id="4" creationId="{295AAAA3-2B54-D18B-D135-854B384C4FB8}"/>
          </ac:spMkLst>
        </pc:spChg>
        <pc:spChg chg="add mod">
          <ac:chgData name="Jimmy GUERTIN" userId="60d5e20f-7699-43de-98b7-f4234786abe8" providerId="ADAL" clId="{69AD6934-BA48-C84E-A3FE-69B8E5D6B7CD}" dt="2025-03-20T08:58:00.585" v="2913" actId="1038"/>
          <ac:spMkLst>
            <pc:docMk/>
            <pc:sldMk cId="2580955941" sldId="2147375897"/>
            <ac:spMk id="5" creationId="{2FA1AFED-8BDD-BAF5-D958-87BE77BFA2F3}"/>
          </ac:spMkLst>
        </pc:spChg>
        <pc:spChg chg="add mod">
          <ac:chgData name="Jimmy GUERTIN" userId="60d5e20f-7699-43de-98b7-f4234786abe8" providerId="ADAL" clId="{69AD6934-BA48-C84E-A3FE-69B8E5D6B7CD}" dt="2025-03-20T08:58:09.329" v="2921" actId="1037"/>
          <ac:spMkLst>
            <pc:docMk/>
            <pc:sldMk cId="2580955941" sldId="2147375897"/>
            <ac:spMk id="6" creationId="{5F5D9F50-3E92-07B0-1072-886B8C61F04D}"/>
          </ac:spMkLst>
        </pc:spChg>
        <pc:spChg chg="add mod">
          <ac:chgData name="Jimmy GUERTIN" userId="60d5e20f-7699-43de-98b7-f4234786abe8" providerId="ADAL" clId="{69AD6934-BA48-C84E-A3FE-69B8E5D6B7CD}" dt="2025-03-20T08:57:57.097" v="2911" actId="1037"/>
          <ac:spMkLst>
            <pc:docMk/>
            <pc:sldMk cId="2580955941" sldId="2147375897"/>
            <ac:spMk id="7" creationId="{41224108-3789-591B-FE6E-5BCB97B7445B}"/>
          </ac:spMkLst>
        </pc:spChg>
        <pc:spChg chg="add mod">
          <ac:chgData name="Jimmy GUERTIN" userId="60d5e20f-7699-43de-98b7-f4234786abe8" providerId="ADAL" clId="{69AD6934-BA48-C84E-A3FE-69B8E5D6B7CD}" dt="2025-03-20T08:58:15.015" v="2928" actId="20577"/>
          <ac:spMkLst>
            <pc:docMk/>
            <pc:sldMk cId="2580955941" sldId="2147375897"/>
            <ac:spMk id="8" creationId="{A855CA48-ECF2-C549-BF26-1E05E0878710}"/>
          </ac:spMkLst>
        </pc:spChg>
        <pc:spChg chg="mod">
          <ac:chgData name="Jimmy GUERTIN" userId="60d5e20f-7699-43de-98b7-f4234786abe8" providerId="ADAL" clId="{69AD6934-BA48-C84E-A3FE-69B8E5D6B7CD}" dt="2025-03-19T16:19:46.245" v="1060" actId="20577"/>
          <ac:spMkLst>
            <pc:docMk/>
            <pc:sldMk cId="2580955941" sldId="2147375897"/>
            <ac:spMk id="9" creationId="{87680016-78CB-5D3F-1EC6-B2D3DF799E5D}"/>
          </ac:spMkLst>
        </pc:spChg>
        <pc:spChg chg="add mod">
          <ac:chgData name="Jimmy GUERTIN" userId="60d5e20f-7699-43de-98b7-f4234786abe8" providerId="ADAL" clId="{69AD6934-BA48-C84E-A3FE-69B8E5D6B7CD}" dt="2025-03-20T09:03:31.956" v="3080" actId="20577"/>
          <ac:spMkLst>
            <pc:docMk/>
            <pc:sldMk cId="2580955941" sldId="2147375897"/>
            <ac:spMk id="10" creationId="{1FB7A4F1-A33C-05EF-6CBC-A6B245963D63}"/>
          </ac:spMkLst>
        </pc:spChg>
        <pc:spChg chg="mod">
          <ac:chgData name="Jimmy GUERTIN" userId="60d5e20f-7699-43de-98b7-f4234786abe8" providerId="ADAL" clId="{69AD6934-BA48-C84E-A3FE-69B8E5D6B7CD}" dt="2025-03-19T16:19:53.065" v="1069" actId="20577"/>
          <ac:spMkLst>
            <pc:docMk/>
            <pc:sldMk cId="2580955941" sldId="2147375897"/>
            <ac:spMk id="11" creationId="{B32509E6-8BB6-5F6D-0E74-B35EF767710C}"/>
          </ac:spMkLst>
        </pc:spChg>
        <pc:spChg chg="add mod">
          <ac:chgData name="Jimmy GUERTIN" userId="60d5e20f-7699-43de-98b7-f4234786abe8" providerId="ADAL" clId="{69AD6934-BA48-C84E-A3FE-69B8E5D6B7CD}" dt="2025-03-20T09:03:20.159" v="3077" actId="20577"/>
          <ac:spMkLst>
            <pc:docMk/>
            <pc:sldMk cId="2580955941" sldId="2147375897"/>
            <ac:spMk id="12" creationId="{56B07677-896E-E807-6BB4-48B6BE302521}"/>
          </ac:spMkLst>
        </pc:spChg>
        <pc:spChg chg="mod">
          <ac:chgData name="Jimmy GUERTIN" userId="60d5e20f-7699-43de-98b7-f4234786abe8" providerId="ADAL" clId="{69AD6934-BA48-C84E-A3FE-69B8E5D6B7CD}" dt="2025-03-19T16:19:59.285" v="1078" actId="20577"/>
          <ac:spMkLst>
            <pc:docMk/>
            <pc:sldMk cId="2580955941" sldId="2147375897"/>
            <ac:spMk id="13" creationId="{10AA2105-C3C7-B96D-FA86-8C60D564E541}"/>
          </ac:spMkLst>
        </pc:spChg>
        <pc:spChg chg="mod">
          <ac:chgData name="Jimmy GUERTIN" userId="60d5e20f-7699-43de-98b7-f4234786abe8" providerId="ADAL" clId="{69AD6934-BA48-C84E-A3FE-69B8E5D6B7CD}" dt="2025-03-19T16:19:55.850" v="1072" actId="20577"/>
          <ac:spMkLst>
            <pc:docMk/>
            <pc:sldMk cId="2580955941" sldId="2147375897"/>
            <ac:spMk id="14" creationId="{D3E11B4F-D149-9A40-BE50-A07FE4070DA0}"/>
          </ac:spMkLst>
        </pc:spChg>
        <pc:spChg chg="add mod">
          <ac:chgData name="Jimmy GUERTIN" userId="60d5e20f-7699-43de-98b7-f4234786abe8" providerId="ADAL" clId="{69AD6934-BA48-C84E-A3FE-69B8E5D6B7CD}" dt="2025-03-20T09:02:12.565" v="3069" actId="20577"/>
          <ac:spMkLst>
            <pc:docMk/>
            <pc:sldMk cId="2580955941" sldId="2147375897"/>
            <ac:spMk id="15" creationId="{BBBC4D49-D42E-952C-B252-7E98BA0DB2B5}"/>
          </ac:spMkLst>
        </pc:spChg>
        <pc:spChg chg="add mod">
          <ac:chgData name="Jimmy GUERTIN" userId="60d5e20f-7699-43de-98b7-f4234786abe8" providerId="ADAL" clId="{69AD6934-BA48-C84E-A3FE-69B8E5D6B7CD}" dt="2025-03-20T09:04:54.390" v="3090" actId="20577"/>
          <ac:spMkLst>
            <pc:docMk/>
            <pc:sldMk cId="2580955941" sldId="2147375897"/>
            <ac:spMk id="16" creationId="{10201484-6640-E2F1-4B01-33777A93762D}"/>
          </ac:spMkLst>
        </pc:spChg>
        <pc:spChg chg="add mod">
          <ac:chgData name="Jimmy GUERTIN" userId="60d5e20f-7699-43de-98b7-f4234786abe8" providerId="ADAL" clId="{69AD6934-BA48-C84E-A3FE-69B8E5D6B7CD}" dt="2025-03-20T09:05:04.127" v="3095" actId="20577"/>
          <ac:spMkLst>
            <pc:docMk/>
            <pc:sldMk cId="2580955941" sldId="2147375897"/>
            <ac:spMk id="18" creationId="{F42F66DD-A007-1B58-F8F6-B7180E69E1BE}"/>
          </ac:spMkLst>
        </pc:spChg>
        <pc:spChg chg="mod">
          <ac:chgData name="Jimmy GUERTIN" userId="60d5e20f-7699-43de-98b7-f4234786abe8" providerId="ADAL" clId="{69AD6934-BA48-C84E-A3FE-69B8E5D6B7CD}" dt="2025-03-20T08:59:23.075" v="2930" actId="20577"/>
          <ac:spMkLst>
            <pc:docMk/>
            <pc:sldMk cId="2580955941" sldId="2147375897"/>
            <ac:spMk id="20" creationId="{76374E17-2D0D-4416-45F1-F187D31336E0}"/>
          </ac:spMkLst>
        </pc:spChg>
        <pc:spChg chg="mod">
          <ac:chgData name="Jimmy GUERTIN" userId="60d5e20f-7699-43de-98b7-f4234786abe8" providerId="ADAL" clId="{69AD6934-BA48-C84E-A3FE-69B8E5D6B7CD}" dt="2025-03-20T09:02:04.513" v="3068" actId="122"/>
          <ac:spMkLst>
            <pc:docMk/>
            <pc:sldMk cId="2580955941" sldId="2147375897"/>
            <ac:spMk id="21" creationId="{06243A7A-35A7-D5CA-99DC-7A216129D1A6}"/>
          </ac:spMkLst>
        </pc:spChg>
        <pc:spChg chg="add mod">
          <ac:chgData name="Jimmy GUERTIN" userId="60d5e20f-7699-43de-98b7-f4234786abe8" providerId="ADAL" clId="{69AD6934-BA48-C84E-A3FE-69B8E5D6B7CD}" dt="2025-03-20T09:01:54.457" v="3066" actId="1035"/>
          <ac:spMkLst>
            <pc:docMk/>
            <pc:sldMk cId="2580955941" sldId="2147375897"/>
            <ac:spMk id="22" creationId="{6E914CCA-E4FF-B225-9E79-4C817600BE4B}"/>
          </ac:spMkLst>
        </pc:spChg>
        <pc:spChg chg="mod">
          <ac:chgData name="Jimmy GUERTIN" userId="60d5e20f-7699-43de-98b7-f4234786abe8" providerId="ADAL" clId="{69AD6934-BA48-C84E-A3FE-69B8E5D6B7CD}" dt="2025-03-20T09:01:22.611" v="3055" actId="122"/>
          <ac:spMkLst>
            <pc:docMk/>
            <pc:sldMk cId="2580955941" sldId="2147375897"/>
            <ac:spMk id="23" creationId="{2F53E541-CDE8-21D5-AD91-12614AE10ED4}"/>
          </ac:spMkLst>
        </pc:spChg>
      </pc:sldChg>
      <pc:sldChg chg="add del">
        <pc:chgData name="Jimmy GUERTIN" userId="60d5e20f-7699-43de-98b7-f4234786abe8" providerId="ADAL" clId="{69AD6934-BA48-C84E-A3FE-69B8E5D6B7CD}" dt="2025-03-19T16:20:29.952" v="1084"/>
        <pc:sldMkLst>
          <pc:docMk/>
          <pc:sldMk cId="1166402282" sldId="2147375898"/>
        </pc:sldMkLst>
      </pc:sldChg>
      <pc:sldChg chg="add del">
        <pc:chgData name="Jimmy GUERTIN" userId="60d5e20f-7699-43de-98b7-f4234786abe8" providerId="ADAL" clId="{69AD6934-BA48-C84E-A3FE-69B8E5D6B7CD}" dt="2025-03-19T16:20:29.791" v="1083"/>
        <pc:sldMkLst>
          <pc:docMk/>
          <pc:sldMk cId="3890311070" sldId="2147375899"/>
        </pc:sldMkLst>
      </pc:sldChg>
      <pc:sldChg chg="add del">
        <pc:chgData name="Jimmy GUERTIN" userId="60d5e20f-7699-43de-98b7-f4234786abe8" providerId="ADAL" clId="{69AD6934-BA48-C84E-A3FE-69B8E5D6B7CD}" dt="2025-03-19T16:20:29.632" v="1082"/>
        <pc:sldMkLst>
          <pc:docMk/>
          <pc:sldMk cId="1989941848" sldId="2147375900"/>
        </pc:sldMkLst>
      </pc:sldChg>
      <pc:sldChg chg="addSp delSp modSp add mod">
        <pc:chgData name="Jimmy GUERTIN" userId="60d5e20f-7699-43de-98b7-f4234786abe8" providerId="ADAL" clId="{69AD6934-BA48-C84E-A3FE-69B8E5D6B7CD}" dt="2025-03-20T08:34:25.778" v="2609" actId="1076"/>
        <pc:sldMkLst>
          <pc:docMk/>
          <pc:sldMk cId="1187130240" sldId="2147375905"/>
        </pc:sldMkLst>
        <pc:spChg chg="add mod">
          <ac:chgData name="Jimmy GUERTIN" userId="60d5e20f-7699-43de-98b7-f4234786abe8" providerId="ADAL" clId="{69AD6934-BA48-C84E-A3FE-69B8E5D6B7CD}" dt="2025-03-20T08:11:40.804" v="1944" actId="1076"/>
          <ac:spMkLst>
            <pc:docMk/>
            <pc:sldMk cId="1187130240" sldId="2147375905"/>
            <ac:spMk id="2" creationId="{2A4EBE24-2C10-23A2-A2F8-13DBBEA71034}"/>
          </ac:spMkLst>
        </pc:spChg>
        <pc:spChg chg="mod">
          <ac:chgData name="Jimmy GUERTIN" userId="60d5e20f-7699-43de-98b7-f4234786abe8" providerId="ADAL" clId="{69AD6934-BA48-C84E-A3FE-69B8E5D6B7CD}" dt="2025-03-20T08:34:19.478" v="2608" actId="20577"/>
          <ac:spMkLst>
            <pc:docMk/>
            <pc:sldMk cId="1187130240" sldId="2147375905"/>
            <ac:spMk id="3" creationId="{36FFBD4B-2ADC-B239-2A86-8EF19F59A187}"/>
          </ac:spMkLst>
        </pc:spChg>
        <pc:spChg chg="add mod">
          <ac:chgData name="Jimmy GUERTIN" userId="60d5e20f-7699-43de-98b7-f4234786abe8" providerId="ADAL" clId="{69AD6934-BA48-C84E-A3FE-69B8E5D6B7CD}" dt="2025-03-20T08:11:27.798" v="1940"/>
          <ac:spMkLst>
            <pc:docMk/>
            <pc:sldMk cId="1187130240" sldId="2147375905"/>
            <ac:spMk id="4" creationId="{2C00B63A-C532-7C44-6CEA-A7600D89A5FF}"/>
          </ac:spMkLst>
        </pc:spChg>
        <pc:spChg chg="add mod">
          <ac:chgData name="Jimmy GUERTIN" userId="60d5e20f-7699-43de-98b7-f4234786abe8" providerId="ADAL" clId="{69AD6934-BA48-C84E-A3FE-69B8E5D6B7CD}" dt="2025-03-20T08:11:27.798" v="1940"/>
          <ac:spMkLst>
            <pc:docMk/>
            <pc:sldMk cId="1187130240" sldId="2147375905"/>
            <ac:spMk id="6" creationId="{87999950-3EF7-ED07-CDA7-A8FC0E392508}"/>
          </ac:spMkLst>
        </pc:spChg>
        <pc:spChg chg="add mod">
          <ac:chgData name="Jimmy GUERTIN" userId="60d5e20f-7699-43de-98b7-f4234786abe8" providerId="ADAL" clId="{69AD6934-BA48-C84E-A3FE-69B8E5D6B7CD}" dt="2025-03-20T08:11:44.499" v="1945" actId="1076"/>
          <ac:spMkLst>
            <pc:docMk/>
            <pc:sldMk cId="1187130240" sldId="2147375905"/>
            <ac:spMk id="7" creationId="{A61A9F42-573E-1130-5F8A-C268DC05FD52}"/>
          </ac:spMkLst>
        </pc:spChg>
        <pc:spChg chg="add mod">
          <ac:chgData name="Jimmy GUERTIN" userId="60d5e20f-7699-43de-98b7-f4234786abe8" providerId="ADAL" clId="{69AD6934-BA48-C84E-A3FE-69B8E5D6B7CD}" dt="2025-03-20T08:11:44.499" v="1945" actId="1076"/>
          <ac:spMkLst>
            <pc:docMk/>
            <pc:sldMk cId="1187130240" sldId="2147375905"/>
            <ac:spMk id="8" creationId="{3F381092-E691-E589-4089-3E004B55CE04}"/>
          </ac:spMkLst>
        </pc:spChg>
        <pc:spChg chg="mod">
          <ac:chgData name="Jimmy GUERTIN" userId="60d5e20f-7699-43de-98b7-f4234786abe8" providerId="ADAL" clId="{69AD6934-BA48-C84E-A3FE-69B8E5D6B7CD}" dt="2025-03-20T08:25:55.795" v="2289" actId="20577"/>
          <ac:spMkLst>
            <pc:docMk/>
            <pc:sldMk cId="1187130240" sldId="2147375905"/>
            <ac:spMk id="9" creationId="{790D80FC-F63E-2170-E34C-01023FCEA452}"/>
          </ac:spMkLst>
        </pc:spChg>
        <pc:spChg chg="del">
          <ac:chgData name="Jimmy GUERTIN" userId="60d5e20f-7699-43de-98b7-f4234786abe8" providerId="ADAL" clId="{69AD6934-BA48-C84E-A3FE-69B8E5D6B7CD}" dt="2025-03-20T08:11:10.231" v="1937" actId="478"/>
          <ac:spMkLst>
            <pc:docMk/>
            <pc:sldMk cId="1187130240" sldId="2147375905"/>
            <ac:spMk id="13" creationId="{91D6A0F6-51A3-1B29-4803-55E104C1D469}"/>
          </ac:spMkLst>
        </pc:spChg>
        <pc:spChg chg="del">
          <ac:chgData name="Jimmy GUERTIN" userId="60d5e20f-7699-43de-98b7-f4234786abe8" providerId="ADAL" clId="{69AD6934-BA48-C84E-A3FE-69B8E5D6B7CD}" dt="2025-03-20T08:11:10.231" v="1937" actId="478"/>
          <ac:spMkLst>
            <pc:docMk/>
            <pc:sldMk cId="1187130240" sldId="2147375905"/>
            <ac:spMk id="14" creationId="{6AE98D4D-A745-E073-D312-6D2E49464AF0}"/>
          </ac:spMkLst>
        </pc:spChg>
        <pc:spChg chg="mod">
          <ac:chgData name="Jimmy GUERTIN" userId="60d5e20f-7699-43de-98b7-f4234786abe8" providerId="ADAL" clId="{69AD6934-BA48-C84E-A3FE-69B8E5D6B7CD}" dt="2025-03-20T08:34:02.196" v="2552" actId="20577"/>
          <ac:spMkLst>
            <pc:docMk/>
            <pc:sldMk cId="1187130240" sldId="2147375905"/>
            <ac:spMk id="15" creationId="{6A1A5974-4884-101E-DFFD-C385D5525C2B}"/>
          </ac:spMkLst>
        </pc:spChg>
        <pc:spChg chg="mod">
          <ac:chgData name="Jimmy GUERTIN" userId="60d5e20f-7699-43de-98b7-f4234786abe8" providerId="ADAL" clId="{69AD6934-BA48-C84E-A3FE-69B8E5D6B7CD}" dt="2025-03-20T08:21:09.776" v="2271" actId="1036"/>
          <ac:spMkLst>
            <pc:docMk/>
            <pc:sldMk cId="1187130240" sldId="2147375905"/>
            <ac:spMk id="17" creationId="{D3B6ABB0-5E43-4B92-D4E5-7A2B7772A1C2}"/>
          </ac:spMkLst>
        </pc:spChg>
        <pc:spChg chg="mod">
          <ac:chgData name="Jimmy GUERTIN" userId="60d5e20f-7699-43de-98b7-f4234786abe8" providerId="ADAL" clId="{69AD6934-BA48-C84E-A3FE-69B8E5D6B7CD}" dt="2025-03-20T08:21:09.776" v="2271" actId="1036"/>
          <ac:spMkLst>
            <pc:docMk/>
            <pc:sldMk cId="1187130240" sldId="2147375905"/>
            <ac:spMk id="18" creationId="{5C6A602E-0458-19D2-BCD3-100B962AC521}"/>
          </ac:spMkLst>
        </pc:spChg>
        <pc:spChg chg="add mod">
          <ac:chgData name="Jimmy GUERTIN" userId="60d5e20f-7699-43de-98b7-f4234786abe8" providerId="ADAL" clId="{69AD6934-BA48-C84E-A3FE-69B8E5D6B7CD}" dt="2025-03-20T08:11:44.499" v="1945" actId="1076"/>
          <ac:spMkLst>
            <pc:docMk/>
            <pc:sldMk cId="1187130240" sldId="2147375905"/>
            <ac:spMk id="19" creationId="{1C94AB9F-3D3A-0E6F-BB37-D73276DF9A23}"/>
          </ac:spMkLst>
        </pc:spChg>
        <pc:spChg chg="add mod">
          <ac:chgData name="Jimmy GUERTIN" userId="60d5e20f-7699-43de-98b7-f4234786abe8" providerId="ADAL" clId="{69AD6934-BA48-C84E-A3FE-69B8E5D6B7CD}" dt="2025-03-20T08:21:09.776" v="2271" actId="1036"/>
          <ac:spMkLst>
            <pc:docMk/>
            <pc:sldMk cId="1187130240" sldId="2147375905"/>
            <ac:spMk id="20" creationId="{0E4CD3C3-07CD-F4CD-2CD5-20A022B7B166}"/>
          </ac:spMkLst>
        </pc:spChg>
        <pc:spChg chg="add mod">
          <ac:chgData name="Jimmy GUERTIN" userId="60d5e20f-7699-43de-98b7-f4234786abe8" providerId="ADAL" clId="{69AD6934-BA48-C84E-A3FE-69B8E5D6B7CD}" dt="2025-03-20T08:26:14.661" v="2303" actId="20577"/>
          <ac:spMkLst>
            <pc:docMk/>
            <pc:sldMk cId="1187130240" sldId="2147375905"/>
            <ac:spMk id="21" creationId="{50FA8C38-C36B-98BD-2CCE-21F1AC240488}"/>
          </ac:spMkLst>
        </pc:spChg>
        <pc:spChg chg="del">
          <ac:chgData name="Jimmy GUERTIN" userId="60d5e20f-7699-43de-98b7-f4234786abe8" providerId="ADAL" clId="{69AD6934-BA48-C84E-A3FE-69B8E5D6B7CD}" dt="2025-03-20T08:11:10.231" v="1937" actId="478"/>
          <ac:spMkLst>
            <pc:docMk/>
            <pc:sldMk cId="1187130240" sldId="2147375905"/>
            <ac:spMk id="22" creationId="{03CEA298-0222-4F23-D83E-4F32C397C1C9}"/>
          </ac:spMkLst>
        </pc:spChg>
        <pc:spChg chg="del">
          <ac:chgData name="Jimmy GUERTIN" userId="60d5e20f-7699-43de-98b7-f4234786abe8" providerId="ADAL" clId="{69AD6934-BA48-C84E-A3FE-69B8E5D6B7CD}" dt="2025-03-20T08:11:10.231" v="1937" actId="478"/>
          <ac:spMkLst>
            <pc:docMk/>
            <pc:sldMk cId="1187130240" sldId="2147375905"/>
            <ac:spMk id="24" creationId="{D488C6C9-A788-8FD5-1E08-529BAC4AC97F}"/>
          </ac:spMkLst>
        </pc:spChg>
        <pc:spChg chg="add mod">
          <ac:chgData name="Jimmy GUERTIN" userId="60d5e20f-7699-43de-98b7-f4234786abe8" providerId="ADAL" clId="{69AD6934-BA48-C84E-A3FE-69B8E5D6B7CD}" dt="2025-03-20T08:21:09.776" v="2271" actId="1036"/>
          <ac:spMkLst>
            <pc:docMk/>
            <pc:sldMk cId="1187130240" sldId="2147375905"/>
            <ac:spMk id="25" creationId="{569748D3-9409-C2D3-1514-2912C23A3595}"/>
          </ac:spMkLst>
        </pc:spChg>
        <pc:spChg chg="add mod">
          <ac:chgData name="Jimmy GUERTIN" userId="60d5e20f-7699-43de-98b7-f4234786abe8" providerId="ADAL" clId="{69AD6934-BA48-C84E-A3FE-69B8E5D6B7CD}" dt="2025-03-20T08:21:09.776" v="2271" actId="1036"/>
          <ac:spMkLst>
            <pc:docMk/>
            <pc:sldMk cId="1187130240" sldId="2147375905"/>
            <ac:spMk id="27" creationId="{AA23EC54-8714-48C7-4BA8-E279C5E584E6}"/>
          </ac:spMkLst>
        </pc:spChg>
        <pc:spChg chg="add mod">
          <ac:chgData name="Jimmy GUERTIN" userId="60d5e20f-7699-43de-98b7-f4234786abe8" providerId="ADAL" clId="{69AD6934-BA48-C84E-A3FE-69B8E5D6B7CD}" dt="2025-03-20T08:26:07.026" v="2293" actId="20577"/>
          <ac:spMkLst>
            <pc:docMk/>
            <pc:sldMk cId="1187130240" sldId="2147375905"/>
            <ac:spMk id="28" creationId="{A1827B02-B015-B7E0-6620-EDD6B87B9473}"/>
          </ac:spMkLst>
        </pc:spChg>
        <pc:spChg chg="add mod">
          <ac:chgData name="Jimmy GUERTIN" userId="60d5e20f-7699-43de-98b7-f4234786abe8" providerId="ADAL" clId="{69AD6934-BA48-C84E-A3FE-69B8E5D6B7CD}" dt="2025-03-20T08:21:09.776" v="2271" actId="1036"/>
          <ac:spMkLst>
            <pc:docMk/>
            <pc:sldMk cId="1187130240" sldId="2147375905"/>
            <ac:spMk id="30" creationId="{ED6F804A-3234-248A-EDBF-D768971F23A7}"/>
          </ac:spMkLst>
        </pc:spChg>
        <pc:spChg chg="add del mod">
          <ac:chgData name="Jimmy GUERTIN" userId="60d5e20f-7699-43de-98b7-f4234786abe8" providerId="ADAL" clId="{69AD6934-BA48-C84E-A3FE-69B8E5D6B7CD}" dt="2025-03-20T08:34:25.778" v="2609" actId="1076"/>
          <ac:spMkLst>
            <pc:docMk/>
            <pc:sldMk cId="1187130240" sldId="2147375905"/>
            <ac:spMk id="31" creationId="{82F124E2-8B3B-4AA2-CD5E-FFDF7FB54A19}"/>
          </ac:spMkLst>
        </pc:spChg>
        <pc:graphicFrameChg chg="add mod">
          <ac:chgData name="Jimmy GUERTIN" userId="60d5e20f-7699-43de-98b7-f4234786abe8" providerId="ADAL" clId="{69AD6934-BA48-C84E-A3FE-69B8E5D6B7CD}" dt="2025-03-20T08:11:27.798" v="1940"/>
          <ac:graphicFrameMkLst>
            <pc:docMk/>
            <pc:sldMk cId="1187130240" sldId="2147375905"/>
            <ac:graphicFrameMk id="5" creationId="{EBAF4F27-03DC-644A-67D9-2D2013FF7227}"/>
          </ac:graphicFrameMkLst>
        </pc:graphicFrameChg>
        <pc:graphicFrameChg chg="del">
          <ac:chgData name="Jimmy GUERTIN" userId="60d5e20f-7699-43de-98b7-f4234786abe8" providerId="ADAL" clId="{69AD6934-BA48-C84E-A3FE-69B8E5D6B7CD}" dt="2025-03-20T08:11:10.231" v="1937" actId="478"/>
          <ac:graphicFrameMkLst>
            <pc:docMk/>
            <pc:sldMk cId="1187130240" sldId="2147375905"/>
            <ac:graphicFrameMk id="10" creationId="{96183A05-1A04-818B-C2C1-C5E29E6C7AFF}"/>
          </ac:graphicFrameMkLst>
        </pc:graphicFrameChg>
        <pc:graphicFrameChg chg="add mod">
          <ac:chgData name="Jimmy GUERTIN" userId="60d5e20f-7699-43de-98b7-f4234786abe8" providerId="ADAL" clId="{69AD6934-BA48-C84E-A3FE-69B8E5D6B7CD}" dt="2025-03-20T08:11:44.499" v="1945" actId="1076"/>
          <ac:graphicFrameMkLst>
            <pc:docMk/>
            <pc:sldMk cId="1187130240" sldId="2147375905"/>
            <ac:graphicFrameMk id="11" creationId="{CB6F7233-A226-B9FB-3CF1-4E36581AAB3D}"/>
          </ac:graphicFrameMkLst>
        </pc:graphicFrameChg>
        <pc:graphicFrameChg chg="mod">
          <ac:chgData name="Jimmy GUERTIN" userId="60d5e20f-7699-43de-98b7-f4234786abe8" providerId="ADAL" clId="{69AD6934-BA48-C84E-A3FE-69B8E5D6B7CD}" dt="2025-03-20T08:21:09.776" v="2271" actId="1036"/>
          <ac:graphicFrameMkLst>
            <pc:docMk/>
            <pc:sldMk cId="1187130240" sldId="2147375905"/>
            <ac:graphicFrameMk id="12" creationId="{B496FFC0-40E0-472F-8DAE-9E5274893A85}"/>
          </ac:graphicFrameMkLst>
        </pc:graphicFrameChg>
        <pc:graphicFrameChg chg="add mod">
          <ac:chgData name="Jimmy GUERTIN" userId="60d5e20f-7699-43de-98b7-f4234786abe8" providerId="ADAL" clId="{69AD6934-BA48-C84E-A3FE-69B8E5D6B7CD}" dt="2025-03-20T08:13:09.501" v="1971" actId="14100"/>
          <ac:graphicFrameMkLst>
            <pc:docMk/>
            <pc:sldMk cId="1187130240" sldId="2147375905"/>
            <ac:graphicFrameMk id="23" creationId="{EACB262A-42E7-FFC2-66C0-B244D2CC51E2}"/>
          </ac:graphicFrameMkLst>
        </pc:graphicFrameChg>
        <pc:graphicFrameChg chg="add mod">
          <ac:chgData name="Jimmy GUERTIN" userId="60d5e20f-7699-43de-98b7-f4234786abe8" providerId="ADAL" clId="{69AD6934-BA48-C84E-A3FE-69B8E5D6B7CD}" dt="2025-03-20T08:13:25.825" v="1974" actId="14100"/>
          <ac:graphicFrameMkLst>
            <pc:docMk/>
            <pc:sldMk cId="1187130240" sldId="2147375905"/>
            <ac:graphicFrameMk id="29" creationId="{836C345F-78FF-CDC9-9176-B39B16B1C0DC}"/>
          </ac:graphicFrameMkLst>
        </pc:graphicFrameChg>
        <pc:picChg chg="del">
          <ac:chgData name="Jimmy GUERTIN" userId="60d5e20f-7699-43de-98b7-f4234786abe8" providerId="ADAL" clId="{69AD6934-BA48-C84E-A3FE-69B8E5D6B7CD}" dt="2025-03-20T08:11:10.231" v="1937" actId="478"/>
          <ac:picMkLst>
            <pc:docMk/>
            <pc:sldMk cId="1187130240" sldId="2147375905"/>
            <ac:picMk id="26" creationId="{2D9CF807-A173-D452-AE33-69AD8A7B9363}"/>
          </ac:picMkLst>
        </pc:picChg>
      </pc:sldChg>
      <pc:sldChg chg="modSp add del mod">
        <pc:chgData name="Jimmy GUERTIN" userId="60d5e20f-7699-43de-98b7-f4234786abe8" providerId="ADAL" clId="{69AD6934-BA48-C84E-A3FE-69B8E5D6B7CD}" dt="2025-03-20T08:14:36.700" v="2021" actId="2696"/>
        <pc:sldMkLst>
          <pc:docMk/>
          <pc:sldMk cId="530819714" sldId="2147375906"/>
        </pc:sldMkLst>
        <pc:spChg chg="mod">
          <ac:chgData name="Jimmy GUERTIN" userId="60d5e20f-7699-43de-98b7-f4234786abe8" providerId="ADAL" clId="{69AD6934-BA48-C84E-A3FE-69B8E5D6B7CD}" dt="2025-03-19T16:23:49.979" v="1228" actId="20577"/>
          <ac:spMkLst>
            <pc:docMk/>
            <pc:sldMk cId="530819714" sldId="2147375906"/>
            <ac:spMk id="3" creationId="{36FFBD4B-2ADC-B239-2A86-8EF19F59A187}"/>
          </ac:spMkLst>
        </pc:spChg>
      </pc:sldChg>
      <pc:sldChg chg="modSp add del mod">
        <pc:chgData name="Jimmy GUERTIN" userId="60d5e20f-7699-43de-98b7-f4234786abe8" providerId="ADAL" clId="{69AD6934-BA48-C84E-A3FE-69B8E5D6B7CD}" dt="2025-03-20T08:14:59.173" v="2044" actId="2696"/>
        <pc:sldMkLst>
          <pc:docMk/>
          <pc:sldMk cId="2376521287" sldId="2147375907"/>
        </pc:sldMkLst>
        <pc:spChg chg="mod">
          <ac:chgData name="Jimmy GUERTIN" userId="60d5e20f-7699-43de-98b7-f4234786abe8" providerId="ADAL" clId="{69AD6934-BA48-C84E-A3FE-69B8E5D6B7CD}" dt="2025-03-19T16:23:58.513" v="1254" actId="20577"/>
          <ac:spMkLst>
            <pc:docMk/>
            <pc:sldMk cId="2376521287" sldId="2147375907"/>
            <ac:spMk id="3" creationId="{36FFBD4B-2ADC-B239-2A86-8EF19F59A187}"/>
          </ac:spMkLst>
        </pc:spChg>
      </pc:sldChg>
      <pc:sldChg chg="modSp add mod ord">
        <pc:chgData name="Jimmy GUERTIN" userId="60d5e20f-7699-43de-98b7-f4234786abe8" providerId="ADAL" clId="{69AD6934-BA48-C84E-A3FE-69B8E5D6B7CD}" dt="2025-03-19T16:22:16.992" v="1110" actId="20577"/>
        <pc:sldMkLst>
          <pc:docMk/>
          <pc:sldMk cId="1844834674" sldId="2147375908"/>
        </pc:sldMkLst>
        <pc:spChg chg="mod">
          <ac:chgData name="Jimmy GUERTIN" userId="60d5e20f-7699-43de-98b7-f4234786abe8" providerId="ADAL" clId="{69AD6934-BA48-C84E-A3FE-69B8E5D6B7CD}" dt="2025-03-19T16:22:16.992" v="1110" actId="20577"/>
          <ac:spMkLst>
            <pc:docMk/>
            <pc:sldMk cId="1844834674" sldId="2147375908"/>
            <ac:spMk id="3" creationId="{F5711C97-8DA8-E06D-A2C0-F3FF9CE4A66C}"/>
          </ac:spMkLst>
        </pc:spChg>
      </pc:sldChg>
      <pc:sldChg chg="modSp add mod">
        <pc:chgData name="Jimmy GUERTIN" userId="60d5e20f-7699-43de-98b7-f4234786abe8" providerId="ADAL" clId="{69AD6934-BA48-C84E-A3FE-69B8E5D6B7CD}" dt="2025-03-19T16:22:51.710" v="1153" actId="20577"/>
        <pc:sldMkLst>
          <pc:docMk/>
          <pc:sldMk cId="3528636938" sldId="2147375909"/>
        </pc:sldMkLst>
        <pc:spChg chg="mod">
          <ac:chgData name="Jimmy GUERTIN" userId="60d5e20f-7699-43de-98b7-f4234786abe8" providerId="ADAL" clId="{69AD6934-BA48-C84E-A3FE-69B8E5D6B7CD}" dt="2025-03-19T16:22:51.710" v="1153" actId="20577"/>
          <ac:spMkLst>
            <pc:docMk/>
            <pc:sldMk cId="3528636938" sldId="2147375909"/>
            <ac:spMk id="3" creationId="{D11C4BB4-028C-CDDA-AB89-EEC2BE08C8A1}"/>
          </ac:spMkLst>
        </pc:spChg>
      </pc:sldChg>
      <pc:sldChg chg="modSp add mod">
        <pc:chgData name="Jimmy GUERTIN" userId="60d5e20f-7699-43de-98b7-f4234786abe8" providerId="ADAL" clId="{69AD6934-BA48-C84E-A3FE-69B8E5D6B7CD}" dt="2025-03-19T16:23:26.835" v="1194" actId="20577"/>
        <pc:sldMkLst>
          <pc:docMk/>
          <pc:sldMk cId="1091325545" sldId="2147375910"/>
        </pc:sldMkLst>
        <pc:spChg chg="mod">
          <ac:chgData name="Jimmy GUERTIN" userId="60d5e20f-7699-43de-98b7-f4234786abe8" providerId="ADAL" clId="{69AD6934-BA48-C84E-A3FE-69B8E5D6B7CD}" dt="2025-03-19T16:23:26.835" v="1194" actId="20577"/>
          <ac:spMkLst>
            <pc:docMk/>
            <pc:sldMk cId="1091325545" sldId="2147375910"/>
            <ac:spMk id="3" creationId="{76744676-C7B4-BA07-09D3-B39BF8CB3760}"/>
          </ac:spMkLst>
        </pc:spChg>
      </pc:sldChg>
      <pc:sldChg chg="modSp add del mod">
        <pc:chgData name="Jimmy GUERTIN" userId="60d5e20f-7699-43de-98b7-f4234786abe8" providerId="ADAL" clId="{69AD6934-BA48-C84E-A3FE-69B8E5D6B7CD}" dt="2025-03-20T08:34:32.863" v="2610" actId="2696"/>
        <pc:sldMkLst>
          <pc:docMk/>
          <pc:sldMk cId="3518972856" sldId="2147375911"/>
        </pc:sldMkLst>
        <pc:spChg chg="mod">
          <ac:chgData name="Jimmy GUERTIN" userId="60d5e20f-7699-43de-98b7-f4234786abe8" providerId="ADAL" clId="{69AD6934-BA48-C84E-A3FE-69B8E5D6B7CD}" dt="2025-03-20T08:14:15.814" v="2020" actId="20577"/>
          <ac:spMkLst>
            <pc:docMk/>
            <pc:sldMk cId="3518972856" sldId="2147375911"/>
            <ac:spMk id="3" creationId="{255C6E52-E239-4048-6B02-9A29BD5683E6}"/>
          </ac:spMkLst>
        </pc:spChg>
      </pc:sldChg>
      <pc:sldChg chg="modSp add del mod">
        <pc:chgData name="Jimmy GUERTIN" userId="60d5e20f-7699-43de-98b7-f4234786abe8" providerId="ADAL" clId="{69AD6934-BA48-C84E-A3FE-69B8E5D6B7CD}" dt="2025-03-20T08:34:32.863" v="2610" actId="2696"/>
        <pc:sldMkLst>
          <pc:docMk/>
          <pc:sldMk cId="296037723" sldId="2147375912"/>
        </pc:sldMkLst>
        <pc:spChg chg="mod">
          <ac:chgData name="Jimmy GUERTIN" userId="60d5e20f-7699-43de-98b7-f4234786abe8" providerId="ADAL" clId="{69AD6934-BA48-C84E-A3FE-69B8E5D6B7CD}" dt="2025-03-20T08:14:52.821" v="2043" actId="20577"/>
          <ac:spMkLst>
            <pc:docMk/>
            <pc:sldMk cId="296037723" sldId="2147375912"/>
            <ac:spMk id="3" creationId="{F4452A04-2078-C7EB-65D9-D27582D32C0D}"/>
          </ac:spMkLst>
        </pc:spChg>
      </pc:sldChg>
      <pc:sldChg chg="add del">
        <pc:chgData name="Jimmy GUERTIN" userId="60d5e20f-7699-43de-98b7-f4234786abe8" providerId="ADAL" clId="{69AD6934-BA48-C84E-A3FE-69B8E5D6B7CD}" dt="2025-03-20T08:16:12.998" v="2046"/>
        <pc:sldMkLst>
          <pc:docMk/>
          <pc:sldMk cId="1550484077" sldId="2147375913"/>
        </pc:sldMkLst>
      </pc:sldChg>
      <pc:sldChg chg="add del">
        <pc:chgData name="Jimmy GUERTIN" userId="60d5e20f-7699-43de-98b7-f4234786abe8" providerId="ADAL" clId="{69AD6934-BA48-C84E-A3FE-69B8E5D6B7CD}" dt="2025-03-20T08:13:57.112" v="1978"/>
        <pc:sldMkLst>
          <pc:docMk/>
          <pc:sldMk cId="3045964064" sldId="2147375913"/>
        </pc:sldMkLst>
      </pc:sldChg>
      <pc:sldChg chg="addSp delSp modSp add mod">
        <pc:chgData name="Jimmy GUERTIN" userId="60d5e20f-7699-43de-98b7-f4234786abe8" providerId="ADAL" clId="{69AD6934-BA48-C84E-A3FE-69B8E5D6B7CD}" dt="2025-03-20T09:09:47.629" v="3138" actId="14100"/>
        <pc:sldMkLst>
          <pc:docMk/>
          <pc:sldMk cId="3772428488" sldId="2147375913"/>
        </pc:sldMkLst>
        <pc:spChg chg="add mod">
          <ac:chgData name="Jimmy GUERTIN" userId="60d5e20f-7699-43de-98b7-f4234786abe8" providerId="ADAL" clId="{69AD6934-BA48-C84E-A3FE-69B8E5D6B7CD}" dt="2025-03-20T09:09:39.130" v="3137" actId="14100"/>
          <ac:spMkLst>
            <pc:docMk/>
            <pc:sldMk cId="3772428488" sldId="2147375913"/>
            <ac:spMk id="2" creationId="{3AAA1FBD-A433-B360-838B-4FD6ED4746D7}"/>
          </ac:spMkLst>
        </pc:spChg>
        <pc:spChg chg="mod">
          <ac:chgData name="Jimmy GUERTIN" userId="60d5e20f-7699-43de-98b7-f4234786abe8" providerId="ADAL" clId="{69AD6934-BA48-C84E-A3FE-69B8E5D6B7CD}" dt="2025-03-20T08:17:41.218" v="2078" actId="20577"/>
          <ac:spMkLst>
            <pc:docMk/>
            <pc:sldMk cId="3772428488" sldId="2147375913"/>
            <ac:spMk id="3" creationId="{2300FA41-AE94-17F0-A5B5-301C33659E3A}"/>
          </ac:spMkLst>
        </pc:spChg>
        <pc:spChg chg="mod">
          <ac:chgData name="Jimmy GUERTIN" userId="60d5e20f-7699-43de-98b7-f4234786abe8" providerId="ADAL" clId="{69AD6934-BA48-C84E-A3FE-69B8E5D6B7CD}" dt="2025-03-20T09:08:03.302" v="3124" actId="14100"/>
          <ac:spMkLst>
            <pc:docMk/>
            <pc:sldMk cId="3772428488" sldId="2147375913"/>
            <ac:spMk id="4" creationId="{5C61E482-82ED-11D3-BFCE-9095FDD0F0FF}"/>
          </ac:spMkLst>
        </pc:spChg>
        <pc:spChg chg="add mod">
          <ac:chgData name="Jimmy GUERTIN" userId="60d5e20f-7699-43de-98b7-f4234786abe8" providerId="ADAL" clId="{69AD6934-BA48-C84E-A3FE-69B8E5D6B7CD}" dt="2025-03-20T09:09:39.130" v="3137" actId="14100"/>
          <ac:spMkLst>
            <pc:docMk/>
            <pc:sldMk cId="3772428488" sldId="2147375913"/>
            <ac:spMk id="5" creationId="{1D38B402-0BF3-3675-5E1B-7E9B111407AF}"/>
          </ac:spMkLst>
        </pc:spChg>
        <pc:spChg chg="mod">
          <ac:chgData name="Jimmy GUERTIN" userId="60d5e20f-7699-43de-98b7-f4234786abe8" providerId="ADAL" clId="{69AD6934-BA48-C84E-A3FE-69B8E5D6B7CD}" dt="2025-03-20T09:09:47.629" v="3138" actId="14100"/>
          <ac:spMkLst>
            <pc:docMk/>
            <pc:sldMk cId="3772428488" sldId="2147375913"/>
            <ac:spMk id="6" creationId="{D6CF221E-7539-1107-37C3-417439C684B5}"/>
          </ac:spMkLst>
        </pc:spChg>
        <pc:spChg chg="mod">
          <ac:chgData name="Jimmy GUERTIN" userId="60d5e20f-7699-43de-98b7-f4234786abe8" providerId="ADAL" clId="{69AD6934-BA48-C84E-A3FE-69B8E5D6B7CD}" dt="2025-03-20T09:09:47.629" v="3138" actId="14100"/>
          <ac:spMkLst>
            <pc:docMk/>
            <pc:sldMk cId="3772428488" sldId="2147375913"/>
            <ac:spMk id="7" creationId="{E733F134-56F5-73C5-6F5D-EA55A757399B}"/>
          </ac:spMkLst>
        </pc:spChg>
        <pc:spChg chg="mod">
          <ac:chgData name="Jimmy GUERTIN" userId="60d5e20f-7699-43de-98b7-f4234786abe8" providerId="ADAL" clId="{69AD6934-BA48-C84E-A3FE-69B8E5D6B7CD}" dt="2025-03-20T09:08:03.302" v="3124" actId="14100"/>
          <ac:spMkLst>
            <pc:docMk/>
            <pc:sldMk cId="3772428488" sldId="2147375913"/>
            <ac:spMk id="8" creationId="{1D3C6AB9-3CC1-CBA5-D152-A7964B4906B9}"/>
          </ac:spMkLst>
        </pc:spChg>
        <pc:spChg chg="mod">
          <ac:chgData name="Jimmy GUERTIN" userId="60d5e20f-7699-43de-98b7-f4234786abe8" providerId="ADAL" clId="{69AD6934-BA48-C84E-A3FE-69B8E5D6B7CD}" dt="2025-03-20T08:16:38.885" v="2059" actId="20577"/>
          <ac:spMkLst>
            <pc:docMk/>
            <pc:sldMk cId="3772428488" sldId="2147375913"/>
            <ac:spMk id="9" creationId="{5C45B02D-153F-35D6-26A1-620D470CA3DC}"/>
          </ac:spMkLst>
        </pc:spChg>
        <pc:spChg chg="mod">
          <ac:chgData name="Jimmy GUERTIN" userId="60d5e20f-7699-43de-98b7-f4234786abe8" providerId="ADAL" clId="{69AD6934-BA48-C84E-A3FE-69B8E5D6B7CD}" dt="2025-03-20T09:09:25.354" v="3136" actId="14100"/>
          <ac:spMkLst>
            <pc:docMk/>
            <pc:sldMk cId="3772428488" sldId="2147375913"/>
            <ac:spMk id="10" creationId="{4EB83961-29A8-B06C-E849-DC6316BA0270}"/>
          </ac:spMkLst>
        </pc:spChg>
        <pc:spChg chg="add mod">
          <ac:chgData name="Jimmy GUERTIN" userId="60d5e20f-7699-43de-98b7-f4234786abe8" providerId="ADAL" clId="{69AD6934-BA48-C84E-A3FE-69B8E5D6B7CD}" dt="2025-03-20T09:09:39.130" v="3137" actId="14100"/>
          <ac:spMkLst>
            <pc:docMk/>
            <pc:sldMk cId="3772428488" sldId="2147375913"/>
            <ac:spMk id="11" creationId="{0AB107E4-729F-4BAD-41E0-BF63B0C026C6}"/>
          </ac:spMkLst>
        </pc:spChg>
        <pc:spChg chg="add mod">
          <ac:chgData name="Jimmy GUERTIN" userId="60d5e20f-7699-43de-98b7-f4234786abe8" providerId="ADAL" clId="{69AD6934-BA48-C84E-A3FE-69B8E5D6B7CD}" dt="2025-03-20T09:09:39.130" v="3137" actId="14100"/>
          <ac:spMkLst>
            <pc:docMk/>
            <pc:sldMk cId="3772428488" sldId="2147375913"/>
            <ac:spMk id="12" creationId="{11933834-1FC6-29C6-8DA1-98B0E233868E}"/>
          </ac:spMkLst>
        </pc:spChg>
        <pc:spChg chg="add mod">
          <ac:chgData name="Jimmy GUERTIN" userId="60d5e20f-7699-43de-98b7-f4234786abe8" providerId="ADAL" clId="{69AD6934-BA48-C84E-A3FE-69B8E5D6B7CD}" dt="2025-03-20T09:09:39.130" v="3137" actId="14100"/>
          <ac:spMkLst>
            <pc:docMk/>
            <pc:sldMk cId="3772428488" sldId="2147375913"/>
            <ac:spMk id="13" creationId="{2C41744B-823B-7CE1-E4FF-A750336B00FB}"/>
          </ac:spMkLst>
        </pc:spChg>
        <pc:spChg chg="add del">
          <ac:chgData name="Jimmy GUERTIN" userId="60d5e20f-7699-43de-98b7-f4234786abe8" providerId="ADAL" clId="{69AD6934-BA48-C84E-A3FE-69B8E5D6B7CD}" dt="2025-03-20T08:17:05.224" v="2064" actId="478"/>
          <ac:spMkLst>
            <pc:docMk/>
            <pc:sldMk cId="3772428488" sldId="2147375913"/>
            <ac:spMk id="16" creationId="{11BD6E4D-37B1-B3DF-EEDF-D7373AC5661D}"/>
          </ac:spMkLst>
        </pc:spChg>
        <pc:spChg chg="mod">
          <ac:chgData name="Jimmy GUERTIN" userId="60d5e20f-7699-43de-98b7-f4234786abe8" providerId="ADAL" clId="{69AD6934-BA48-C84E-A3FE-69B8E5D6B7CD}" dt="2025-03-20T09:05:48.182" v="3116" actId="20577"/>
          <ac:spMkLst>
            <pc:docMk/>
            <pc:sldMk cId="3772428488" sldId="2147375913"/>
            <ac:spMk id="17" creationId="{9D55DD49-B164-551C-6BF6-81BAEE944553}"/>
          </ac:spMkLst>
        </pc:spChg>
        <pc:spChg chg="mod">
          <ac:chgData name="Jimmy GUERTIN" userId="60d5e20f-7699-43de-98b7-f4234786abe8" providerId="ADAL" clId="{69AD6934-BA48-C84E-A3FE-69B8E5D6B7CD}" dt="2025-03-20T08:17:35.453" v="2070" actId="1076"/>
          <ac:spMkLst>
            <pc:docMk/>
            <pc:sldMk cId="3772428488" sldId="2147375913"/>
            <ac:spMk id="19" creationId="{34413DC2-DD86-72F7-3394-6651A8971D75}"/>
          </ac:spMkLst>
        </pc:spChg>
        <pc:spChg chg="add del">
          <ac:chgData name="Jimmy GUERTIN" userId="60d5e20f-7699-43de-98b7-f4234786abe8" providerId="ADAL" clId="{69AD6934-BA48-C84E-A3FE-69B8E5D6B7CD}" dt="2025-03-20T08:17:05.224" v="2064" actId="478"/>
          <ac:spMkLst>
            <pc:docMk/>
            <pc:sldMk cId="3772428488" sldId="2147375913"/>
            <ac:spMk id="20" creationId="{32ADB81F-C54F-1DF6-D3FD-C87FCA7F663C}"/>
          </ac:spMkLst>
        </pc:spChg>
        <pc:spChg chg="mod">
          <ac:chgData name="Jimmy GUERTIN" userId="60d5e20f-7699-43de-98b7-f4234786abe8" providerId="ADAL" clId="{69AD6934-BA48-C84E-A3FE-69B8E5D6B7CD}" dt="2025-03-20T08:17:48.882" v="2098" actId="20577"/>
          <ac:spMkLst>
            <pc:docMk/>
            <pc:sldMk cId="3772428488" sldId="2147375913"/>
            <ac:spMk id="23" creationId="{5CDCA018-6B74-3D25-7326-84176D9517FF}"/>
          </ac:spMkLst>
        </pc:spChg>
        <pc:spChg chg="mod">
          <ac:chgData name="Jimmy GUERTIN" userId="60d5e20f-7699-43de-98b7-f4234786abe8" providerId="ADAL" clId="{69AD6934-BA48-C84E-A3FE-69B8E5D6B7CD}" dt="2025-03-20T09:08:03.302" v="3124" actId="14100"/>
          <ac:spMkLst>
            <pc:docMk/>
            <pc:sldMk cId="3772428488" sldId="2147375913"/>
            <ac:spMk id="24" creationId="{B5899581-4159-6FD1-E595-CC5E071F0A78}"/>
          </ac:spMkLst>
        </pc:spChg>
        <pc:spChg chg="mod">
          <ac:chgData name="Jimmy GUERTIN" userId="60d5e20f-7699-43de-98b7-f4234786abe8" providerId="ADAL" clId="{69AD6934-BA48-C84E-A3FE-69B8E5D6B7CD}" dt="2025-03-20T09:09:47.629" v="3138" actId="14100"/>
          <ac:spMkLst>
            <pc:docMk/>
            <pc:sldMk cId="3772428488" sldId="2147375913"/>
            <ac:spMk id="25" creationId="{8592668A-B98B-9080-5E2F-C446C8EAB681}"/>
          </ac:spMkLst>
        </pc:spChg>
        <pc:spChg chg="mod">
          <ac:chgData name="Jimmy GUERTIN" userId="60d5e20f-7699-43de-98b7-f4234786abe8" providerId="ADAL" clId="{69AD6934-BA48-C84E-A3FE-69B8E5D6B7CD}" dt="2025-03-20T08:17:52.482" v="2104" actId="20577"/>
          <ac:spMkLst>
            <pc:docMk/>
            <pc:sldMk cId="3772428488" sldId="2147375913"/>
            <ac:spMk id="26" creationId="{A064F092-3935-3FF3-8413-897E940BD5BA}"/>
          </ac:spMkLst>
        </pc:spChg>
        <pc:spChg chg="mod">
          <ac:chgData name="Jimmy GUERTIN" userId="60d5e20f-7699-43de-98b7-f4234786abe8" providerId="ADAL" clId="{69AD6934-BA48-C84E-A3FE-69B8E5D6B7CD}" dt="2025-03-20T09:08:03.302" v="3124" actId="14100"/>
          <ac:spMkLst>
            <pc:docMk/>
            <pc:sldMk cId="3772428488" sldId="2147375913"/>
            <ac:spMk id="27" creationId="{0AE7D714-C64D-8906-EDF2-BF7B1D817D20}"/>
          </ac:spMkLst>
        </pc:spChg>
        <pc:spChg chg="mod">
          <ac:chgData name="Jimmy GUERTIN" userId="60d5e20f-7699-43de-98b7-f4234786abe8" providerId="ADAL" clId="{69AD6934-BA48-C84E-A3FE-69B8E5D6B7CD}" dt="2025-03-20T09:09:47.629" v="3138" actId="14100"/>
          <ac:spMkLst>
            <pc:docMk/>
            <pc:sldMk cId="3772428488" sldId="2147375913"/>
            <ac:spMk id="28" creationId="{839568A2-0227-6B84-9C0B-89163D529D97}"/>
          </ac:spMkLst>
        </pc:spChg>
        <pc:spChg chg="mod">
          <ac:chgData name="Jimmy GUERTIN" userId="60d5e20f-7699-43de-98b7-f4234786abe8" providerId="ADAL" clId="{69AD6934-BA48-C84E-A3FE-69B8E5D6B7CD}" dt="2025-03-20T08:17:58.841" v="2119" actId="20577"/>
          <ac:spMkLst>
            <pc:docMk/>
            <pc:sldMk cId="3772428488" sldId="2147375913"/>
            <ac:spMk id="29" creationId="{B677A140-FBCD-E29D-C77B-913F2B248FF6}"/>
          </ac:spMkLst>
        </pc:spChg>
        <pc:spChg chg="mod">
          <ac:chgData name="Jimmy GUERTIN" userId="60d5e20f-7699-43de-98b7-f4234786abe8" providerId="ADAL" clId="{69AD6934-BA48-C84E-A3FE-69B8E5D6B7CD}" dt="2025-03-20T09:08:03.302" v="3124" actId="14100"/>
          <ac:spMkLst>
            <pc:docMk/>
            <pc:sldMk cId="3772428488" sldId="2147375913"/>
            <ac:spMk id="30" creationId="{EED20F7F-CD3F-BBCB-F8E4-221920F181EA}"/>
          </ac:spMkLst>
        </pc:spChg>
        <pc:spChg chg="mod">
          <ac:chgData name="Jimmy GUERTIN" userId="60d5e20f-7699-43de-98b7-f4234786abe8" providerId="ADAL" clId="{69AD6934-BA48-C84E-A3FE-69B8E5D6B7CD}" dt="2025-03-20T09:09:47.629" v="3138" actId="14100"/>
          <ac:spMkLst>
            <pc:docMk/>
            <pc:sldMk cId="3772428488" sldId="2147375913"/>
            <ac:spMk id="31" creationId="{B54AC2C1-572B-3ECC-9263-A329E1406174}"/>
          </ac:spMkLst>
        </pc:spChg>
        <pc:spChg chg="del mod">
          <ac:chgData name="Jimmy GUERTIN" userId="60d5e20f-7699-43de-98b7-f4234786abe8" providerId="ADAL" clId="{69AD6934-BA48-C84E-A3FE-69B8E5D6B7CD}" dt="2025-03-20T08:17:18.945" v="2066" actId="478"/>
          <ac:spMkLst>
            <pc:docMk/>
            <pc:sldMk cId="3772428488" sldId="2147375913"/>
            <ac:spMk id="33" creationId="{1C0C0BC2-A2ED-AED9-A1F3-EAEB49093BDC}"/>
          </ac:spMkLst>
        </pc:spChg>
        <pc:spChg chg="del mod">
          <ac:chgData name="Jimmy GUERTIN" userId="60d5e20f-7699-43de-98b7-f4234786abe8" providerId="ADAL" clId="{69AD6934-BA48-C84E-A3FE-69B8E5D6B7CD}" dt="2025-03-20T08:17:18.945" v="2066" actId="478"/>
          <ac:spMkLst>
            <pc:docMk/>
            <pc:sldMk cId="3772428488" sldId="2147375913"/>
            <ac:spMk id="35" creationId="{05584E49-05DC-FFAC-ED45-2BB07F045B9B}"/>
          </ac:spMkLst>
        </pc:spChg>
        <pc:spChg chg="del mod">
          <ac:chgData name="Jimmy GUERTIN" userId="60d5e20f-7699-43de-98b7-f4234786abe8" providerId="ADAL" clId="{69AD6934-BA48-C84E-A3FE-69B8E5D6B7CD}" dt="2025-03-20T08:17:18.945" v="2066" actId="478"/>
          <ac:spMkLst>
            <pc:docMk/>
            <pc:sldMk cId="3772428488" sldId="2147375913"/>
            <ac:spMk id="37" creationId="{799239B3-50F0-CB7A-D9E9-7A13E2314AB5}"/>
          </ac:spMkLst>
        </pc:spChg>
        <pc:spChg chg="del mod">
          <ac:chgData name="Jimmy GUERTIN" userId="60d5e20f-7699-43de-98b7-f4234786abe8" providerId="ADAL" clId="{69AD6934-BA48-C84E-A3FE-69B8E5D6B7CD}" dt="2025-03-20T08:17:18.945" v="2066" actId="478"/>
          <ac:spMkLst>
            <pc:docMk/>
            <pc:sldMk cId="3772428488" sldId="2147375913"/>
            <ac:spMk id="38" creationId="{43444F3A-565A-4BAE-E3EF-E4A39A2A9425}"/>
          </ac:spMkLst>
        </pc:spChg>
        <pc:spChg chg="del mod">
          <ac:chgData name="Jimmy GUERTIN" userId="60d5e20f-7699-43de-98b7-f4234786abe8" providerId="ADAL" clId="{69AD6934-BA48-C84E-A3FE-69B8E5D6B7CD}" dt="2025-03-20T08:17:18.945" v="2066" actId="478"/>
          <ac:spMkLst>
            <pc:docMk/>
            <pc:sldMk cId="3772428488" sldId="2147375913"/>
            <ac:spMk id="39" creationId="{35E183DD-283A-1822-04FE-DD862FCA15C2}"/>
          </ac:spMkLst>
        </pc:spChg>
        <pc:picChg chg="del">
          <ac:chgData name="Jimmy GUERTIN" userId="60d5e20f-7699-43de-98b7-f4234786abe8" providerId="ADAL" clId="{69AD6934-BA48-C84E-A3FE-69B8E5D6B7CD}" dt="2025-03-20T08:17:21.832" v="2067" actId="478"/>
          <ac:picMkLst>
            <pc:docMk/>
            <pc:sldMk cId="3772428488" sldId="2147375913"/>
            <ac:picMk id="34" creationId="{7EFC142E-3B2B-7F23-DE5B-F92AF5323679}"/>
          </ac:picMkLst>
        </pc:picChg>
      </pc:sldChg>
      <pc:sldChg chg="modSp add mod">
        <pc:chgData name="Jimmy GUERTIN" userId="60d5e20f-7699-43de-98b7-f4234786abe8" providerId="ADAL" clId="{69AD6934-BA48-C84E-A3FE-69B8E5D6B7CD}" dt="2025-03-20T08:36:52.912" v="2669" actId="14100"/>
        <pc:sldMkLst>
          <pc:docMk/>
          <pc:sldMk cId="892743917" sldId="2147375914"/>
        </pc:sldMkLst>
        <pc:spChg chg="mod">
          <ac:chgData name="Jimmy GUERTIN" userId="60d5e20f-7699-43de-98b7-f4234786abe8" providerId="ADAL" clId="{69AD6934-BA48-C84E-A3FE-69B8E5D6B7CD}" dt="2025-03-20T08:36:52.912" v="2669" actId="14100"/>
          <ac:spMkLst>
            <pc:docMk/>
            <pc:sldMk cId="892743917" sldId="2147375914"/>
            <ac:spMk id="3" creationId="{A5A5E945-2D5C-3A59-A93B-65BC1A00529F}"/>
          </ac:spMkLst>
        </pc:spChg>
      </pc:sldChg>
      <pc:sldChg chg="modSp add mod">
        <pc:chgData name="Jimmy GUERTIN" userId="60d5e20f-7699-43de-98b7-f4234786abe8" providerId="ADAL" clId="{69AD6934-BA48-C84E-A3FE-69B8E5D6B7CD}" dt="2025-03-20T08:38:04.300" v="2695" actId="20577"/>
        <pc:sldMkLst>
          <pc:docMk/>
          <pc:sldMk cId="2880981439" sldId="2147375915"/>
        </pc:sldMkLst>
        <pc:spChg chg="mod">
          <ac:chgData name="Jimmy GUERTIN" userId="60d5e20f-7699-43de-98b7-f4234786abe8" providerId="ADAL" clId="{69AD6934-BA48-C84E-A3FE-69B8E5D6B7CD}" dt="2025-03-20T08:38:04.300" v="2695" actId="20577"/>
          <ac:spMkLst>
            <pc:docMk/>
            <pc:sldMk cId="2880981439" sldId="2147375915"/>
            <ac:spMk id="3" creationId="{907782FB-A0D6-EBDE-C241-BDEF09618877}"/>
          </ac:spMkLst>
        </pc:spChg>
      </pc:sldChg>
      <pc:sldChg chg="add del">
        <pc:chgData name="Jimmy GUERTIN" userId="60d5e20f-7699-43de-98b7-f4234786abe8" providerId="ADAL" clId="{69AD6934-BA48-C84E-A3FE-69B8E5D6B7CD}" dt="2025-03-20T08:54:30.983" v="2702"/>
        <pc:sldMkLst>
          <pc:docMk/>
          <pc:sldMk cId="641744023" sldId="2147375916"/>
        </pc:sldMkLst>
      </pc:sldChg>
      <pc:sldMasterChg chg="delSldLayout">
        <pc:chgData name="Jimmy GUERTIN" userId="60d5e20f-7699-43de-98b7-f4234786abe8" providerId="ADAL" clId="{69AD6934-BA48-C84E-A3FE-69B8E5D6B7CD}" dt="2025-03-19T15:42:38.796" v="403" actId="2696"/>
        <pc:sldMasterMkLst>
          <pc:docMk/>
          <pc:sldMasterMk cId="576556202" sldId="2147483648"/>
        </pc:sldMasterMkLst>
        <pc:sldLayoutChg chg="del">
          <pc:chgData name="Jimmy GUERTIN" userId="60d5e20f-7699-43de-98b7-f4234786abe8" providerId="ADAL" clId="{69AD6934-BA48-C84E-A3FE-69B8E5D6B7CD}" dt="2025-03-19T15:42:38.796" v="403" actId="2696"/>
          <pc:sldLayoutMkLst>
            <pc:docMk/>
            <pc:sldMasterMk cId="576556202" sldId="2147483648"/>
            <pc:sldLayoutMk cId="80920969" sldId="214748365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betclic-my.sharepoint.com/personal/h_mercier_betclicgroup_com/Documents/File%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betclic-my.sharepoint.com/personal/h_mercier_betclicgroup_com/Documents/File%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betclic-my.sharepoint.com/personal/h_mercier_betclicgroup_com/Documents/File%20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betclic-my.sharepoint.com/personal/h_mercier_betclicgroup_com/Documents/File%20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betclic-my.sharepoint.com/personal/h_mercier_betclicgroup_com/Documents/File%20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betclic-my.sharepoint.com/personal/h_mercier_betclicgroup_com/Documents/File%20analysi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betclic-my.sharepoint.com/personal/h_mercier_betclicgroup_com/Documents/File%20analysi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betclic-my.sharepoint.com/personal/h_mercier_betclicgroup_com/Documents/File%20analysi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betclic-my.sharepoint.com/personal/h_mercier_betclicgroup_com/Documents/File%20analysi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[File analysis.xlsx]V2 vs V2 Retrained!PivotTable13</c:name>
    <c:fmtId val="47"/>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'V2 vs V2 Retrained'!$B$5</c:f>
              <c:strCache>
                <c:ptCount val="1"/>
                <c:pt idx="0">
                  <c:v>Observed RR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Retrained'!$B$6:$B$11</c:f>
              <c:numCache>
                <c:formatCode>0%</c:formatCode>
                <c:ptCount val="5"/>
                <c:pt idx="0">
                  <c:v>6.7864271457085831E-2</c:v>
                </c:pt>
                <c:pt idx="1">
                  <c:v>0.15116279069767441</c:v>
                </c:pt>
                <c:pt idx="2">
                  <c:v>0.6</c:v>
                </c:pt>
                <c:pt idx="3">
                  <c:v>0.75</c:v>
                </c:pt>
                <c:pt idx="4">
                  <c:v>1</c:v>
                </c:pt>
              </c:numCache>
            </c:numRef>
          </c:val>
          <c:smooth val="0"/>
          <c:extLst>
            <c:ext xmlns:c16="http://schemas.microsoft.com/office/drawing/2014/chart" uri="{C3380CC4-5D6E-409C-BE32-E72D297353CC}">
              <c16:uniqueId val="{00000000-7C4E-44F2-A455-EFC96A3E14AD}"/>
            </c:ext>
          </c:extLst>
        </c:ser>
        <c:ser>
          <c:idx val="1"/>
          <c:order val="1"/>
          <c:tx>
            <c:strRef>
              <c:f>'V2 vs V2 Retrained'!$C$5</c:f>
              <c:strCache>
                <c:ptCount val="1"/>
                <c:pt idx="0">
                  <c:v>Expected RR</c:v>
                </c:pt>
              </c:strCache>
            </c:strRef>
          </c:tx>
          <c:spPr>
            <a:ln w="28575" cap="rnd">
              <a:solidFill>
                <a:schemeClr val="accent2"/>
              </a:solidFill>
              <a:prstDash val="dash"/>
              <a:round/>
            </a:ln>
            <a:effectLst/>
          </c:spPr>
          <c:marker>
            <c:symbol val="circle"/>
            <c:size val="5"/>
            <c:spPr>
              <a:solidFill>
                <a:schemeClr val="accent2"/>
              </a:solidFill>
              <a:ln w="9525">
                <a:solidFill>
                  <a:schemeClr val="accent2"/>
                </a:solidFill>
                <a:prstDash val="dash"/>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Retrained'!$C$6:$C$11</c:f>
              <c:numCache>
                <c:formatCode>0%</c:formatCode>
                <c:ptCount val="5"/>
                <c:pt idx="0">
                  <c:v>0.3</c:v>
                </c:pt>
                <c:pt idx="1">
                  <c:v>0.3999999999999993</c:v>
                </c:pt>
                <c:pt idx="2">
                  <c:v>0.5</c:v>
                </c:pt>
                <c:pt idx="3">
                  <c:v>0.6</c:v>
                </c:pt>
                <c:pt idx="4">
                  <c:v>0.7</c:v>
                </c:pt>
              </c:numCache>
            </c:numRef>
          </c:val>
          <c:smooth val="0"/>
          <c:extLst>
            <c:ext xmlns:c16="http://schemas.microsoft.com/office/drawing/2014/chart" uri="{C3380CC4-5D6E-409C-BE32-E72D297353CC}">
              <c16:uniqueId val="{00000001-7C4E-44F2-A455-EFC96A3E14AD}"/>
            </c:ext>
          </c:extLst>
        </c:ser>
        <c:ser>
          <c:idx val="2"/>
          <c:order val="2"/>
          <c:tx>
            <c:strRef>
              <c:f>'V2 vs V2 Retrained'!$D$5</c:f>
              <c:strCache>
                <c:ptCount val="1"/>
                <c:pt idx="0">
                  <c:v>NB customers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Retrained'!$D$6:$D$11</c:f>
              <c:numCache>
                <c:formatCode>General</c:formatCode>
                <c:ptCount val="5"/>
                <c:pt idx="0">
                  <c:v>501</c:v>
                </c:pt>
                <c:pt idx="1">
                  <c:v>86</c:v>
                </c:pt>
                <c:pt idx="2">
                  <c:v>5</c:v>
                </c:pt>
                <c:pt idx="3">
                  <c:v>4</c:v>
                </c:pt>
                <c:pt idx="4">
                  <c:v>2</c:v>
                </c:pt>
              </c:numCache>
            </c:numRef>
          </c:val>
          <c:smooth val="0"/>
          <c:extLst>
            <c:ext xmlns:c16="http://schemas.microsoft.com/office/drawing/2014/chart" uri="{C3380CC4-5D6E-409C-BE32-E72D297353CC}">
              <c16:uniqueId val="{00000002-7C4E-44F2-A455-EFC96A3E14AD}"/>
            </c:ext>
          </c:extLst>
        </c:ser>
        <c:dLbls>
          <c:dLblPos val="t"/>
          <c:showLegendKey val="0"/>
          <c:showVal val="1"/>
          <c:showCatName val="0"/>
          <c:showSerName val="0"/>
          <c:showPercent val="0"/>
          <c:showBubbleSize val="0"/>
        </c:dLbls>
        <c:marker val="1"/>
        <c:smooth val="0"/>
        <c:axId val="2007861712"/>
        <c:axId val="200435231"/>
      </c:lineChart>
      <c:catAx>
        <c:axId val="2007861712"/>
        <c:scaling>
          <c:orientation val="minMax"/>
        </c:scaling>
        <c:delete val="0"/>
        <c:axPos val="b"/>
        <c:minorGridlines>
          <c:spPr>
            <a:ln w="9525" cap="flat" cmpd="sng" algn="ctr">
              <a:solidFill>
                <a:schemeClr val="tx1">
                  <a:lumMod val="5000"/>
                  <a:lumOff val="95000"/>
                </a:schemeClr>
              </a:solidFill>
              <a:round/>
            </a:ln>
            <a:effectLst/>
          </c:spPr>
        </c:minorGridlines>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435231"/>
        <c:crosses val="autoZero"/>
        <c:auto val="1"/>
        <c:lblAlgn val="ctr"/>
        <c:lblOffset val="100"/>
        <c:noMultiLvlLbl val="0"/>
      </c:catAx>
      <c:valAx>
        <c:axId val="20043523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786171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[File analysis.xlsx]V2 vs V2 Retrained!PivotTable13</c:name>
    <c:fmtId val="-1"/>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'V2 vs V2 Retrained'!$B$5</c:f>
              <c:strCache>
                <c:ptCount val="1"/>
                <c:pt idx="0">
                  <c:v>Observed RR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Retrained'!$B$6:$B$11</c:f>
              <c:numCache>
                <c:formatCode>0%</c:formatCode>
                <c:ptCount val="5"/>
                <c:pt idx="0">
                  <c:v>6.7864271457085831E-2</c:v>
                </c:pt>
                <c:pt idx="1">
                  <c:v>0.15116279069767441</c:v>
                </c:pt>
                <c:pt idx="2">
                  <c:v>0.6</c:v>
                </c:pt>
                <c:pt idx="3">
                  <c:v>0.75</c:v>
                </c:pt>
                <c:pt idx="4">
                  <c:v>1</c:v>
                </c:pt>
              </c:numCache>
            </c:numRef>
          </c:val>
          <c:smooth val="0"/>
          <c:extLst>
            <c:ext xmlns:c16="http://schemas.microsoft.com/office/drawing/2014/chart" uri="{C3380CC4-5D6E-409C-BE32-E72D297353CC}">
              <c16:uniqueId val="{00000000-F070-EA40-99B1-6526AB2305C0}"/>
            </c:ext>
          </c:extLst>
        </c:ser>
        <c:ser>
          <c:idx val="1"/>
          <c:order val="1"/>
          <c:tx>
            <c:strRef>
              <c:f>'V2 vs V2 Retrained'!$C$5</c:f>
              <c:strCache>
                <c:ptCount val="1"/>
                <c:pt idx="0">
                  <c:v>Expected RR</c:v>
                </c:pt>
              </c:strCache>
            </c:strRef>
          </c:tx>
          <c:spPr>
            <a:ln w="28575" cap="rnd">
              <a:solidFill>
                <a:schemeClr val="accent2"/>
              </a:solidFill>
              <a:prstDash val="dash"/>
              <a:round/>
            </a:ln>
            <a:effectLst/>
          </c:spPr>
          <c:marker>
            <c:symbol val="circle"/>
            <c:size val="5"/>
            <c:spPr>
              <a:solidFill>
                <a:schemeClr val="accent2"/>
              </a:solidFill>
              <a:ln w="9525">
                <a:solidFill>
                  <a:schemeClr val="accent2"/>
                </a:solidFill>
                <a:prstDash val="dash"/>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Retrained'!$C$6:$C$11</c:f>
              <c:numCache>
                <c:formatCode>0%</c:formatCode>
                <c:ptCount val="5"/>
                <c:pt idx="0">
                  <c:v>0.3</c:v>
                </c:pt>
                <c:pt idx="1">
                  <c:v>0.3999999999999993</c:v>
                </c:pt>
                <c:pt idx="2">
                  <c:v>0.5</c:v>
                </c:pt>
                <c:pt idx="3">
                  <c:v>0.6</c:v>
                </c:pt>
                <c:pt idx="4">
                  <c:v>0.7</c:v>
                </c:pt>
              </c:numCache>
            </c:numRef>
          </c:val>
          <c:smooth val="0"/>
          <c:extLst>
            <c:ext xmlns:c16="http://schemas.microsoft.com/office/drawing/2014/chart" uri="{C3380CC4-5D6E-409C-BE32-E72D297353CC}">
              <c16:uniqueId val="{00000001-F070-EA40-99B1-6526AB2305C0}"/>
            </c:ext>
          </c:extLst>
        </c:ser>
        <c:ser>
          <c:idx val="2"/>
          <c:order val="2"/>
          <c:tx>
            <c:strRef>
              <c:f>'V2 vs V2 Retrained'!$D$5</c:f>
              <c:strCache>
                <c:ptCount val="1"/>
                <c:pt idx="0">
                  <c:v>NB customers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Retrained'!$D$6:$D$11</c:f>
              <c:numCache>
                <c:formatCode>General</c:formatCode>
                <c:ptCount val="5"/>
                <c:pt idx="0">
                  <c:v>501</c:v>
                </c:pt>
                <c:pt idx="1">
                  <c:v>86</c:v>
                </c:pt>
                <c:pt idx="2">
                  <c:v>5</c:v>
                </c:pt>
                <c:pt idx="3">
                  <c:v>4</c:v>
                </c:pt>
                <c:pt idx="4">
                  <c:v>2</c:v>
                </c:pt>
              </c:numCache>
            </c:numRef>
          </c:val>
          <c:smooth val="0"/>
          <c:extLst>
            <c:ext xmlns:c16="http://schemas.microsoft.com/office/drawing/2014/chart" uri="{C3380CC4-5D6E-409C-BE32-E72D297353CC}">
              <c16:uniqueId val="{00000002-F070-EA40-99B1-6526AB2305C0}"/>
            </c:ext>
          </c:extLst>
        </c:ser>
        <c:dLbls>
          <c:dLblPos val="t"/>
          <c:showLegendKey val="0"/>
          <c:showVal val="1"/>
          <c:showCatName val="0"/>
          <c:showSerName val="0"/>
          <c:showPercent val="0"/>
          <c:showBubbleSize val="0"/>
        </c:dLbls>
        <c:marker val="1"/>
        <c:smooth val="0"/>
        <c:axId val="2007861712"/>
        <c:axId val="200435231"/>
      </c:lineChart>
      <c:catAx>
        <c:axId val="2007861712"/>
        <c:scaling>
          <c:orientation val="minMax"/>
        </c:scaling>
        <c:delete val="0"/>
        <c:axPos val="b"/>
        <c:minorGridlines>
          <c:spPr>
            <a:ln w="9525" cap="flat" cmpd="sng" algn="ctr">
              <a:solidFill>
                <a:schemeClr val="tx1">
                  <a:lumMod val="5000"/>
                  <a:lumOff val="95000"/>
                </a:schemeClr>
              </a:solidFill>
              <a:round/>
            </a:ln>
            <a:effectLst/>
          </c:spPr>
        </c:minorGridlines>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435231"/>
        <c:crosses val="autoZero"/>
        <c:auto val="1"/>
        <c:lblAlgn val="ctr"/>
        <c:lblOffset val="100"/>
        <c:noMultiLvlLbl val="0"/>
      </c:catAx>
      <c:valAx>
        <c:axId val="20043523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786171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[File analysis.xlsx]V2 vs V2 Retrained!PivotTable13</c:name>
    <c:fmtId val="-1"/>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'V2 vs V2 Retrained'!$B$5</c:f>
              <c:strCache>
                <c:ptCount val="1"/>
                <c:pt idx="0">
                  <c:v>Observed RR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Retrained'!$B$6:$B$11</c:f>
              <c:numCache>
                <c:formatCode>0%</c:formatCode>
                <c:ptCount val="5"/>
                <c:pt idx="0">
                  <c:v>6.7864271457085831E-2</c:v>
                </c:pt>
                <c:pt idx="1">
                  <c:v>0.15116279069767441</c:v>
                </c:pt>
                <c:pt idx="2">
                  <c:v>0.6</c:v>
                </c:pt>
                <c:pt idx="3">
                  <c:v>0.75</c:v>
                </c:pt>
                <c:pt idx="4">
                  <c:v>1</c:v>
                </c:pt>
              </c:numCache>
            </c:numRef>
          </c:val>
          <c:smooth val="0"/>
          <c:extLst>
            <c:ext xmlns:c16="http://schemas.microsoft.com/office/drawing/2014/chart" uri="{C3380CC4-5D6E-409C-BE32-E72D297353CC}">
              <c16:uniqueId val="{00000000-41C7-DD49-9768-1E3D01319BA6}"/>
            </c:ext>
          </c:extLst>
        </c:ser>
        <c:ser>
          <c:idx val="1"/>
          <c:order val="1"/>
          <c:tx>
            <c:strRef>
              <c:f>'V2 vs V2 Retrained'!$C$5</c:f>
              <c:strCache>
                <c:ptCount val="1"/>
                <c:pt idx="0">
                  <c:v>Expected RR</c:v>
                </c:pt>
              </c:strCache>
            </c:strRef>
          </c:tx>
          <c:spPr>
            <a:ln w="28575" cap="rnd">
              <a:solidFill>
                <a:schemeClr val="accent2"/>
              </a:solidFill>
              <a:prstDash val="dash"/>
              <a:round/>
            </a:ln>
            <a:effectLst/>
          </c:spPr>
          <c:marker>
            <c:symbol val="circle"/>
            <c:size val="5"/>
            <c:spPr>
              <a:solidFill>
                <a:schemeClr val="accent2"/>
              </a:solidFill>
              <a:ln w="9525">
                <a:solidFill>
                  <a:schemeClr val="accent2"/>
                </a:solidFill>
                <a:prstDash val="dash"/>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Retrained'!$C$6:$C$11</c:f>
              <c:numCache>
                <c:formatCode>0%</c:formatCode>
                <c:ptCount val="5"/>
                <c:pt idx="0">
                  <c:v>0.3</c:v>
                </c:pt>
                <c:pt idx="1">
                  <c:v>0.3999999999999993</c:v>
                </c:pt>
                <c:pt idx="2">
                  <c:v>0.5</c:v>
                </c:pt>
                <c:pt idx="3">
                  <c:v>0.6</c:v>
                </c:pt>
                <c:pt idx="4">
                  <c:v>0.7</c:v>
                </c:pt>
              </c:numCache>
            </c:numRef>
          </c:val>
          <c:smooth val="0"/>
          <c:extLst>
            <c:ext xmlns:c16="http://schemas.microsoft.com/office/drawing/2014/chart" uri="{C3380CC4-5D6E-409C-BE32-E72D297353CC}">
              <c16:uniqueId val="{00000001-41C7-DD49-9768-1E3D01319BA6}"/>
            </c:ext>
          </c:extLst>
        </c:ser>
        <c:ser>
          <c:idx val="2"/>
          <c:order val="2"/>
          <c:tx>
            <c:strRef>
              <c:f>'V2 vs V2 Retrained'!$D$5</c:f>
              <c:strCache>
                <c:ptCount val="1"/>
                <c:pt idx="0">
                  <c:v>NB customers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Retrained'!$D$6:$D$11</c:f>
              <c:numCache>
                <c:formatCode>General</c:formatCode>
                <c:ptCount val="5"/>
                <c:pt idx="0">
                  <c:v>501</c:v>
                </c:pt>
                <c:pt idx="1">
                  <c:v>86</c:v>
                </c:pt>
                <c:pt idx="2">
                  <c:v>5</c:v>
                </c:pt>
                <c:pt idx="3">
                  <c:v>4</c:v>
                </c:pt>
                <c:pt idx="4">
                  <c:v>2</c:v>
                </c:pt>
              </c:numCache>
            </c:numRef>
          </c:val>
          <c:smooth val="0"/>
          <c:extLst>
            <c:ext xmlns:c16="http://schemas.microsoft.com/office/drawing/2014/chart" uri="{C3380CC4-5D6E-409C-BE32-E72D297353CC}">
              <c16:uniqueId val="{00000002-41C7-DD49-9768-1E3D01319BA6}"/>
            </c:ext>
          </c:extLst>
        </c:ser>
        <c:dLbls>
          <c:dLblPos val="t"/>
          <c:showLegendKey val="0"/>
          <c:showVal val="1"/>
          <c:showCatName val="0"/>
          <c:showSerName val="0"/>
          <c:showPercent val="0"/>
          <c:showBubbleSize val="0"/>
        </c:dLbls>
        <c:marker val="1"/>
        <c:smooth val="0"/>
        <c:axId val="2007861712"/>
        <c:axId val="200435231"/>
      </c:lineChart>
      <c:catAx>
        <c:axId val="2007861712"/>
        <c:scaling>
          <c:orientation val="minMax"/>
        </c:scaling>
        <c:delete val="0"/>
        <c:axPos val="b"/>
        <c:minorGridlines>
          <c:spPr>
            <a:ln w="9525" cap="flat" cmpd="sng" algn="ctr">
              <a:solidFill>
                <a:schemeClr val="tx1">
                  <a:lumMod val="5000"/>
                  <a:lumOff val="95000"/>
                </a:schemeClr>
              </a:solidFill>
              <a:round/>
            </a:ln>
            <a:effectLst/>
          </c:spPr>
        </c:minorGridlines>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435231"/>
        <c:crosses val="autoZero"/>
        <c:auto val="1"/>
        <c:lblAlgn val="ctr"/>
        <c:lblOffset val="100"/>
        <c:noMultiLvlLbl val="0"/>
      </c:catAx>
      <c:valAx>
        <c:axId val="20043523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786171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[File analysis.xlsx]V2 vs V2 Retrained!PivotTable13</c:name>
    <c:fmtId val="47"/>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'V2 vs V2 Retrained'!$B$5</c:f>
              <c:strCache>
                <c:ptCount val="1"/>
                <c:pt idx="0">
                  <c:v>Observed RR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Retrained'!$B$6:$B$11</c:f>
              <c:numCache>
                <c:formatCode>0%</c:formatCode>
                <c:ptCount val="5"/>
                <c:pt idx="0">
                  <c:v>6.7864271457085831E-2</c:v>
                </c:pt>
                <c:pt idx="1">
                  <c:v>0.15116279069767441</c:v>
                </c:pt>
                <c:pt idx="2">
                  <c:v>0.6</c:v>
                </c:pt>
                <c:pt idx="3">
                  <c:v>0.75</c:v>
                </c:pt>
                <c:pt idx="4">
                  <c:v>1</c:v>
                </c:pt>
              </c:numCache>
            </c:numRef>
          </c:val>
          <c:smooth val="0"/>
          <c:extLst>
            <c:ext xmlns:c16="http://schemas.microsoft.com/office/drawing/2014/chart" uri="{C3380CC4-5D6E-409C-BE32-E72D297353CC}">
              <c16:uniqueId val="{00000000-7C4E-44F2-A455-EFC96A3E14AD}"/>
            </c:ext>
          </c:extLst>
        </c:ser>
        <c:ser>
          <c:idx val="1"/>
          <c:order val="1"/>
          <c:tx>
            <c:strRef>
              <c:f>'V2 vs V2 Retrained'!$C$5</c:f>
              <c:strCache>
                <c:ptCount val="1"/>
                <c:pt idx="0">
                  <c:v>Expected RR</c:v>
                </c:pt>
              </c:strCache>
            </c:strRef>
          </c:tx>
          <c:spPr>
            <a:ln w="28575" cap="rnd">
              <a:solidFill>
                <a:schemeClr val="accent2"/>
              </a:solidFill>
              <a:prstDash val="dash"/>
              <a:round/>
            </a:ln>
            <a:effectLst/>
          </c:spPr>
          <c:marker>
            <c:symbol val="circle"/>
            <c:size val="5"/>
            <c:spPr>
              <a:solidFill>
                <a:schemeClr val="accent2"/>
              </a:solidFill>
              <a:ln w="9525">
                <a:solidFill>
                  <a:schemeClr val="accent2"/>
                </a:solidFill>
                <a:prstDash val="dash"/>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Retrained'!$C$6:$C$11</c:f>
              <c:numCache>
                <c:formatCode>0%</c:formatCode>
                <c:ptCount val="5"/>
                <c:pt idx="0">
                  <c:v>0.3</c:v>
                </c:pt>
                <c:pt idx="1">
                  <c:v>0.3999999999999993</c:v>
                </c:pt>
                <c:pt idx="2">
                  <c:v>0.5</c:v>
                </c:pt>
                <c:pt idx="3">
                  <c:v>0.6</c:v>
                </c:pt>
                <c:pt idx="4">
                  <c:v>0.7</c:v>
                </c:pt>
              </c:numCache>
            </c:numRef>
          </c:val>
          <c:smooth val="0"/>
          <c:extLst>
            <c:ext xmlns:c16="http://schemas.microsoft.com/office/drawing/2014/chart" uri="{C3380CC4-5D6E-409C-BE32-E72D297353CC}">
              <c16:uniqueId val="{00000001-7C4E-44F2-A455-EFC96A3E14AD}"/>
            </c:ext>
          </c:extLst>
        </c:ser>
        <c:ser>
          <c:idx val="2"/>
          <c:order val="2"/>
          <c:tx>
            <c:strRef>
              <c:f>'V2 vs V2 Retrained'!$D$5</c:f>
              <c:strCache>
                <c:ptCount val="1"/>
                <c:pt idx="0">
                  <c:v>NB customers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Retrained'!$D$6:$D$11</c:f>
              <c:numCache>
                <c:formatCode>General</c:formatCode>
                <c:ptCount val="5"/>
                <c:pt idx="0">
                  <c:v>501</c:v>
                </c:pt>
                <c:pt idx="1">
                  <c:v>86</c:v>
                </c:pt>
                <c:pt idx="2">
                  <c:v>5</c:v>
                </c:pt>
                <c:pt idx="3">
                  <c:v>4</c:v>
                </c:pt>
                <c:pt idx="4">
                  <c:v>2</c:v>
                </c:pt>
              </c:numCache>
            </c:numRef>
          </c:val>
          <c:smooth val="0"/>
          <c:extLst>
            <c:ext xmlns:c16="http://schemas.microsoft.com/office/drawing/2014/chart" uri="{C3380CC4-5D6E-409C-BE32-E72D297353CC}">
              <c16:uniqueId val="{00000002-7C4E-44F2-A455-EFC96A3E14AD}"/>
            </c:ext>
          </c:extLst>
        </c:ser>
        <c:dLbls>
          <c:dLblPos val="t"/>
          <c:showLegendKey val="0"/>
          <c:showVal val="1"/>
          <c:showCatName val="0"/>
          <c:showSerName val="0"/>
          <c:showPercent val="0"/>
          <c:showBubbleSize val="0"/>
        </c:dLbls>
        <c:marker val="1"/>
        <c:smooth val="0"/>
        <c:axId val="2007861712"/>
        <c:axId val="200435231"/>
      </c:lineChart>
      <c:catAx>
        <c:axId val="2007861712"/>
        <c:scaling>
          <c:orientation val="minMax"/>
        </c:scaling>
        <c:delete val="0"/>
        <c:axPos val="b"/>
        <c:minorGridlines>
          <c:spPr>
            <a:ln w="9525" cap="flat" cmpd="sng" algn="ctr">
              <a:solidFill>
                <a:schemeClr val="tx1">
                  <a:lumMod val="5000"/>
                  <a:lumOff val="95000"/>
                </a:schemeClr>
              </a:solidFill>
              <a:round/>
            </a:ln>
            <a:effectLst/>
          </c:spPr>
        </c:minorGridlines>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435231"/>
        <c:crosses val="autoZero"/>
        <c:auto val="1"/>
        <c:lblAlgn val="ctr"/>
        <c:lblOffset val="100"/>
        <c:noMultiLvlLbl val="0"/>
      </c:catAx>
      <c:valAx>
        <c:axId val="20043523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786171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[File analysis.xlsx]V2 vs V2 Retrained!PivotTable13</c:name>
    <c:fmtId val="-1"/>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'V2 vs V2 Retrained'!$B$5</c:f>
              <c:strCache>
                <c:ptCount val="1"/>
                <c:pt idx="0">
                  <c:v>Observed RR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Retrained'!$B$6:$B$11</c:f>
              <c:numCache>
                <c:formatCode>0%</c:formatCode>
                <c:ptCount val="5"/>
                <c:pt idx="0">
                  <c:v>6.7864271457085831E-2</c:v>
                </c:pt>
                <c:pt idx="1">
                  <c:v>0.15116279069767441</c:v>
                </c:pt>
                <c:pt idx="2">
                  <c:v>0.6</c:v>
                </c:pt>
                <c:pt idx="3">
                  <c:v>0.75</c:v>
                </c:pt>
                <c:pt idx="4">
                  <c:v>1</c:v>
                </c:pt>
              </c:numCache>
            </c:numRef>
          </c:val>
          <c:smooth val="0"/>
          <c:extLst>
            <c:ext xmlns:c16="http://schemas.microsoft.com/office/drawing/2014/chart" uri="{C3380CC4-5D6E-409C-BE32-E72D297353CC}">
              <c16:uniqueId val="{00000000-F070-EA40-99B1-6526AB2305C0}"/>
            </c:ext>
          </c:extLst>
        </c:ser>
        <c:ser>
          <c:idx val="1"/>
          <c:order val="1"/>
          <c:tx>
            <c:strRef>
              <c:f>'V2 vs V2 Retrained'!$C$5</c:f>
              <c:strCache>
                <c:ptCount val="1"/>
                <c:pt idx="0">
                  <c:v>Expected RR</c:v>
                </c:pt>
              </c:strCache>
            </c:strRef>
          </c:tx>
          <c:spPr>
            <a:ln w="28575" cap="rnd">
              <a:solidFill>
                <a:schemeClr val="accent2"/>
              </a:solidFill>
              <a:prstDash val="dash"/>
              <a:round/>
            </a:ln>
            <a:effectLst/>
          </c:spPr>
          <c:marker>
            <c:symbol val="circle"/>
            <c:size val="5"/>
            <c:spPr>
              <a:solidFill>
                <a:schemeClr val="accent2"/>
              </a:solidFill>
              <a:ln w="9525">
                <a:solidFill>
                  <a:schemeClr val="accent2"/>
                </a:solidFill>
                <a:prstDash val="dash"/>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Retrained'!$C$6:$C$11</c:f>
              <c:numCache>
                <c:formatCode>0%</c:formatCode>
                <c:ptCount val="5"/>
                <c:pt idx="0">
                  <c:v>0.3</c:v>
                </c:pt>
                <c:pt idx="1">
                  <c:v>0.3999999999999993</c:v>
                </c:pt>
                <c:pt idx="2">
                  <c:v>0.5</c:v>
                </c:pt>
                <c:pt idx="3">
                  <c:v>0.6</c:v>
                </c:pt>
                <c:pt idx="4">
                  <c:v>0.7</c:v>
                </c:pt>
              </c:numCache>
            </c:numRef>
          </c:val>
          <c:smooth val="0"/>
          <c:extLst>
            <c:ext xmlns:c16="http://schemas.microsoft.com/office/drawing/2014/chart" uri="{C3380CC4-5D6E-409C-BE32-E72D297353CC}">
              <c16:uniqueId val="{00000001-F070-EA40-99B1-6526AB2305C0}"/>
            </c:ext>
          </c:extLst>
        </c:ser>
        <c:ser>
          <c:idx val="2"/>
          <c:order val="2"/>
          <c:tx>
            <c:strRef>
              <c:f>'V2 vs V2 Retrained'!$D$5</c:f>
              <c:strCache>
                <c:ptCount val="1"/>
                <c:pt idx="0">
                  <c:v>NB customers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Retrained'!$D$6:$D$11</c:f>
              <c:numCache>
                <c:formatCode>General</c:formatCode>
                <c:ptCount val="5"/>
                <c:pt idx="0">
                  <c:v>501</c:v>
                </c:pt>
                <c:pt idx="1">
                  <c:v>86</c:v>
                </c:pt>
                <c:pt idx="2">
                  <c:v>5</c:v>
                </c:pt>
                <c:pt idx="3">
                  <c:v>4</c:v>
                </c:pt>
                <c:pt idx="4">
                  <c:v>2</c:v>
                </c:pt>
              </c:numCache>
            </c:numRef>
          </c:val>
          <c:smooth val="0"/>
          <c:extLst>
            <c:ext xmlns:c16="http://schemas.microsoft.com/office/drawing/2014/chart" uri="{C3380CC4-5D6E-409C-BE32-E72D297353CC}">
              <c16:uniqueId val="{00000002-F070-EA40-99B1-6526AB2305C0}"/>
            </c:ext>
          </c:extLst>
        </c:ser>
        <c:dLbls>
          <c:dLblPos val="t"/>
          <c:showLegendKey val="0"/>
          <c:showVal val="1"/>
          <c:showCatName val="0"/>
          <c:showSerName val="0"/>
          <c:showPercent val="0"/>
          <c:showBubbleSize val="0"/>
        </c:dLbls>
        <c:marker val="1"/>
        <c:smooth val="0"/>
        <c:axId val="2007861712"/>
        <c:axId val="200435231"/>
      </c:lineChart>
      <c:catAx>
        <c:axId val="2007861712"/>
        <c:scaling>
          <c:orientation val="minMax"/>
        </c:scaling>
        <c:delete val="0"/>
        <c:axPos val="b"/>
        <c:minorGridlines>
          <c:spPr>
            <a:ln w="9525" cap="flat" cmpd="sng" algn="ctr">
              <a:solidFill>
                <a:schemeClr val="tx1">
                  <a:lumMod val="5000"/>
                  <a:lumOff val="95000"/>
                </a:schemeClr>
              </a:solidFill>
              <a:round/>
            </a:ln>
            <a:effectLst/>
          </c:spPr>
        </c:minorGridlines>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435231"/>
        <c:crosses val="autoZero"/>
        <c:auto val="1"/>
        <c:lblAlgn val="ctr"/>
        <c:lblOffset val="100"/>
        <c:noMultiLvlLbl val="0"/>
      </c:catAx>
      <c:valAx>
        <c:axId val="20043523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786171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[File analysis.xlsx]V2 vs V2 Retrained!PivotTable13</c:name>
    <c:fmtId val="-1"/>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'V2 vs V2 Retrained'!$B$5</c:f>
              <c:strCache>
                <c:ptCount val="1"/>
                <c:pt idx="0">
                  <c:v>Observed RR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Retrained'!$B$6:$B$11</c:f>
              <c:numCache>
                <c:formatCode>0%</c:formatCode>
                <c:ptCount val="5"/>
                <c:pt idx="0">
                  <c:v>6.7864271457085831E-2</c:v>
                </c:pt>
                <c:pt idx="1">
                  <c:v>0.15116279069767441</c:v>
                </c:pt>
                <c:pt idx="2">
                  <c:v>0.6</c:v>
                </c:pt>
                <c:pt idx="3">
                  <c:v>0.75</c:v>
                </c:pt>
                <c:pt idx="4">
                  <c:v>1</c:v>
                </c:pt>
              </c:numCache>
            </c:numRef>
          </c:val>
          <c:smooth val="0"/>
          <c:extLst>
            <c:ext xmlns:c16="http://schemas.microsoft.com/office/drawing/2014/chart" uri="{C3380CC4-5D6E-409C-BE32-E72D297353CC}">
              <c16:uniqueId val="{00000000-41C7-DD49-9768-1E3D01319BA6}"/>
            </c:ext>
          </c:extLst>
        </c:ser>
        <c:ser>
          <c:idx val="1"/>
          <c:order val="1"/>
          <c:tx>
            <c:strRef>
              <c:f>'V2 vs V2 Retrained'!$C$5</c:f>
              <c:strCache>
                <c:ptCount val="1"/>
                <c:pt idx="0">
                  <c:v>Expected RR</c:v>
                </c:pt>
              </c:strCache>
            </c:strRef>
          </c:tx>
          <c:spPr>
            <a:ln w="28575" cap="rnd">
              <a:solidFill>
                <a:schemeClr val="accent2"/>
              </a:solidFill>
              <a:prstDash val="dash"/>
              <a:round/>
            </a:ln>
            <a:effectLst/>
          </c:spPr>
          <c:marker>
            <c:symbol val="circle"/>
            <c:size val="5"/>
            <c:spPr>
              <a:solidFill>
                <a:schemeClr val="accent2"/>
              </a:solidFill>
              <a:ln w="9525">
                <a:solidFill>
                  <a:schemeClr val="accent2"/>
                </a:solidFill>
                <a:prstDash val="dash"/>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Retrained'!$C$6:$C$11</c:f>
              <c:numCache>
                <c:formatCode>0%</c:formatCode>
                <c:ptCount val="5"/>
                <c:pt idx="0">
                  <c:v>0.3</c:v>
                </c:pt>
                <c:pt idx="1">
                  <c:v>0.3999999999999993</c:v>
                </c:pt>
                <c:pt idx="2">
                  <c:v>0.5</c:v>
                </c:pt>
                <c:pt idx="3">
                  <c:v>0.6</c:v>
                </c:pt>
                <c:pt idx="4">
                  <c:v>0.7</c:v>
                </c:pt>
              </c:numCache>
            </c:numRef>
          </c:val>
          <c:smooth val="0"/>
          <c:extLst>
            <c:ext xmlns:c16="http://schemas.microsoft.com/office/drawing/2014/chart" uri="{C3380CC4-5D6E-409C-BE32-E72D297353CC}">
              <c16:uniqueId val="{00000001-41C7-DD49-9768-1E3D01319BA6}"/>
            </c:ext>
          </c:extLst>
        </c:ser>
        <c:ser>
          <c:idx val="2"/>
          <c:order val="2"/>
          <c:tx>
            <c:strRef>
              <c:f>'V2 vs V2 Retrained'!$D$5</c:f>
              <c:strCache>
                <c:ptCount val="1"/>
                <c:pt idx="0">
                  <c:v>NB customers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Retrained'!$D$6:$D$11</c:f>
              <c:numCache>
                <c:formatCode>General</c:formatCode>
                <c:ptCount val="5"/>
                <c:pt idx="0">
                  <c:v>501</c:v>
                </c:pt>
                <c:pt idx="1">
                  <c:v>86</c:v>
                </c:pt>
                <c:pt idx="2">
                  <c:v>5</c:v>
                </c:pt>
                <c:pt idx="3">
                  <c:v>4</c:v>
                </c:pt>
                <c:pt idx="4">
                  <c:v>2</c:v>
                </c:pt>
              </c:numCache>
            </c:numRef>
          </c:val>
          <c:smooth val="0"/>
          <c:extLst>
            <c:ext xmlns:c16="http://schemas.microsoft.com/office/drawing/2014/chart" uri="{C3380CC4-5D6E-409C-BE32-E72D297353CC}">
              <c16:uniqueId val="{00000002-41C7-DD49-9768-1E3D01319BA6}"/>
            </c:ext>
          </c:extLst>
        </c:ser>
        <c:dLbls>
          <c:dLblPos val="t"/>
          <c:showLegendKey val="0"/>
          <c:showVal val="1"/>
          <c:showCatName val="0"/>
          <c:showSerName val="0"/>
          <c:showPercent val="0"/>
          <c:showBubbleSize val="0"/>
        </c:dLbls>
        <c:marker val="1"/>
        <c:smooth val="0"/>
        <c:axId val="2007861712"/>
        <c:axId val="200435231"/>
      </c:lineChart>
      <c:catAx>
        <c:axId val="2007861712"/>
        <c:scaling>
          <c:orientation val="minMax"/>
        </c:scaling>
        <c:delete val="0"/>
        <c:axPos val="b"/>
        <c:minorGridlines>
          <c:spPr>
            <a:ln w="9525" cap="flat" cmpd="sng" algn="ctr">
              <a:solidFill>
                <a:schemeClr val="tx1">
                  <a:lumMod val="5000"/>
                  <a:lumOff val="95000"/>
                </a:schemeClr>
              </a:solidFill>
              <a:round/>
            </a:ln>
            <a:effectLst/>
          </c:spPr>
        </c:minorGridlines>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435231"/>
        <c:crosses val="autoZero"/>
        <c:auto val="1"/>
        <c:lblAlgn val="ctr"/>
        <c:lblOffset val="100"/>
        <c:noMultiLvlLbl val="0"/>
      </c:catAx>
      <c:valAx>
        <c:axId val="20043523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786171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[File analysis.xlsx]V2 vs V2 Retrained!PivotTable13</c:name>
    <c:fmtId val="47"/>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'V2 vs V2 Retrained'!$B$5</c:f>
              <c:strCache>
                <c:ptCount val="1"/>
                <c:pt idx="0">
                  <c:v>Observed RR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Retrained'!$B$6:$B$11</c:f>
              <c:numCache>
                <c:formatCode>0%</c:formatCode>
                <c:ptCount val="5"/>
                <c:pt idx="0">
                  <c:v>6.7864271457085831E-2</c:v>
                </c:pt>
                <c:pt idx="1">
                  <c:v>0.15116279069767441</c:v>
                </c:pt>
                <c:pt idx="2">
                  <c:v>0.6</c:v>
                </c:pt>
                <c:pt idx="3">
                  <c:v>0.75</c:v>
                </c:pt>
                <c:pt idx="4">
                  <c:v>1</c:v>
                </c:pt>
              </c:numCache>
            </c:numRef>
          </c:val>
          <c:smooth val="0"/>
          <c:extLst>
            <c:ext xmlns:c16="http://schemas.microsoft.com/office/drawing/2014/chart" uri="{C3380CC4-5D6E-409C-BE32-E72D297353CC}">
              <c16:uniqueId val="{00000000-7C4E-44F2-A455-EFC96A3E14AD}"/>
            </c:ext>
          </c:extLst>
        </c:ser>
        <c:ser>
          <c:idx val="1"/>
          <c:order val="1"/>
          <c:tx>
            <c:strRef>
              <c:f>'V2 vs V2 Retrained'!$C$5</c:f>
              <c:strCache>
                <c:ptCount val="1"/>
                <c:pt idx="0">
                  <c:v>Expected RR</c:v>
                </c:pt>
              </c:strCache>
            </c:strRef>
          </c:tx>
          <c:spPr>
            <a:ln w="28575" cap="rnd">
              <a:solidFill>
                <a:schemeClr val="accent2"/>
              </a:solidFill>
              <a:prstDash val="dash"/>
              <a:round/>
            </a:ln>
            <a:effectLst/>
          </c:spPr>
          <c:marker>
            <c:symbol val="circle"/>
            <c:size val="5"/>
            <c:spPr>
              <a:solidFill>
                <a:schemeClr val="accent2"/>
              </a:solidFill>
              <a:ln w="9525">
                <a:solidFill>
                  <a:schemeClr val="accent2"/>
                </a:solidFill>
                <a:prstDash val="dash"/>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Retrained'!$C$6:$C$11</c:f>
              <c:numCache>
                <c:formatCode>0%</c:formatCode>
                <c:ptCount val="5"/>
                <c:pt idx="0">
                  <c:v>0.3</c:v>
                </c:pt>
                <c:pt idx="1">
                  <c:v>0.3999999999999993</c:v>
                </c:pt>
                <c:pt idx="2">
                  <c:v>0.5</c:v>
                </c:pt>
                <c:pt idx="3">
                  <c:v>0.6</c:v>
                </c:pt>
                <c:pt idx="4">
                  <c:v>0.7</c:v>
                </c:pt>
              </c:numCache>
            </c:numRef>
          </c:val>
          <c:smooth val="0"/>
          <c:extLst>
            <c:ext xmlns:c16="http://schemas.microsoft.com/office/drawing/2014/chart" uri="{C3380CC4-5D6E-409C-BE32-E72D297353CC}">
              <c16:uniqueId val="{00000001-7C4E-44F2-A455-EFC96A3E14AD}"/>
            </c:ext>
          </c:extLst>
        </c:ser>
        <c:ser>
          <c:idx val="2"/>
          <c:order val="2"/>
          <c:tx>
            <c:strRef>
              <c:f>'V2 vs V2 Retrained'!$D$5</c:f>
              <c:strCache>
                <c:ptCount val="1"/>
                <c:pt idx="0">
                  <c:v>NB customers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Retrained'!$D$6:$D$11</c:f>
              <c:numCache>
                <c:formatCode>General</c:formatCode>
                <c:ptCount val="5"/>
                <c:pt idx="0">
                  <c:v>501</c:v>
                </c:pt>
                <c:pt idx="1">
                  <c:v>86</c:v>
                </c:pt>
                <c:pt idx="2">
                  <c:v>5</c:v>
                </c:pt>
                <c:pt idx="3">
                  <c:v>4</c:v>
                </c:pt>
                <c:pt idx="4">
                  <c:v>2</c:v>
                </c:pt>
              </c:numCache>
            </c:numRef>
          </c:val>
          <c:smooth val="0"/>
          <c:extLst>
            <c:ext xmlns:c16="http://schemas.microsoft.com/office/drawing/2014/chart" uri="{C3380CC4-5D6E-409C-BE32-E72D297353CC}">
              <c16:uniqueId val="{00000002-7C4E-44F2-A455-EFC96A3E14AD}"/>
            </c:ext>
          </c:extLst>
        </c:ser>
        <c:dLbls>
          <c:dLblPos val="t"/>
          <c:showLegendKey val="0"/>
          <c:showVal val="1"/>
          <c:showCatName val="0"/>
          <c:showSerName val="0"/>
          <c:showPercent val="0"/>
          <c:showBubbleSize val="0"/>
        </c:dLbls>
        <c:marker val="1"/>
        <c:smooth val="0"/>
        <c:axId val="2007861712"/>
        <c:axId val="200435231"/>
      </c:lineChart>
      <c:catAx>
        <c:axId val="2007861712"/>
        <c:scaling>
          <c:orientation val="minMax"/>
        </c:scaling>
        <c:delete val="0"/>
        <c:axPos val="b"/>
        <c:minorGridlines>
          <c:spPr>
            <a:ln w="9525" cap="flat" cmpd="sng" algn="ctr">
              <a:solidFill>
                <a:schemeClr val="tx1">
                  <a:lumMod val="5000"/>
                  <a:lumOff val="95000"/>
                </a:schemeClr>
              </a:solidFill>
              <a:round/>
            </a:ln>
            <a:effectLst/>
          </c:spPr>
        </c:minorGridlines>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435231"/>
        <c:crosses val="autoZero"/>
        <c:auto val="1"/>
        <c:lblAlgn val="ctr"/>
        <c:lblOffset val="100"/>
        <c:noMultiLvlLbl val="0"/>
      </c:catAx>
      <c:valAx>
        <c:axId val="20043523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786171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[File analysis.xlsx]V2 vs V2 Retrained!PivotTable13</c:name>
    <c:fmtId val="-1"/>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'V2 vs V2 Retrained'!$B$5</c:f>
              <c:strCache>
                <c:ptCount val="1"/>
                <c:pt idx="0">
                  <c:v>Observed RR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Retrained'!$B$6:$B$11</c:f>
              <c:numCache>
                <c:formatCode>0%</c:formatCode>
                <c:ptCount val="5"/>
                <c:pt idx="0">
                  <c:v>6.7864271457085831E-2</c:v>
                </c:pt>
                <c:pt idx="1">
                  <c:v>0.15116279069767441</c:v>
                </c:pt>
                <c:pt idx="2">
                  <c:v>0.6</c:v>
                </c:pt>
                <c:pt idx="3">
                  <c:v>0.75</c:v>
                </c:pt>
                <c:pt idx="4">
                  <c:v>1</c:v>
                </c:pt>
              </c:numCache>
            </c:numRef>
          </c:val>
          <c:smooth val="0"/>
          <c:extLst>
            <c:ext xmlns:c16="http://schemas.microsoft.com/office/drawing/2014/chart" uri="{C3380CC4-5D6E-409C-BE32-E72D297353CC}">
              <c16:uniqueId val="{00000000-F070-EA40-99B1-6526AB2305C0}"/>
            </c:ext>
          </c:extLst>
        </c:ser>
        <c:ser>
          <c:idx val="1"/>
          <c:order val="1"/>
          <c:tx>
            <c:strRef>
              <c:f>'V2 vs V2 Retrained'!$C$5</c:f>
              <c:strCache>
                <c:ptCount val="1"/>
                <c:pt idx="0">
                  <c:v>Expected RR</c:v>
                </c:pt>
              </c:strCache>
            </c:strRef>
          </c:tx>
          <c:spPr>
            <a:ln w="28575" cap="rnd">
              <a:solidFill>
                <a:schemeClr val="accent2"/>
              </a:solidFill>
              <a:prstDash val="dash"/>
              <a:round/>
            </a:ln>
            <a:effectLst/>
          </c:spPr>
          <c:marker>
            <c:symbol val="circle"/>
            <c:size val="5"/>
            <c:spPr>
              <a:solidFill>
                <a:schemeClr val="accent2"/>
              </a:solidFill>
              <a:ln w="9525">
                <a:solidFill>
                  <a:schemeClr val="accent2"/>
                </a:solidFill>
                <a:prstDash val="dash"/>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Retrained'!$C$6:$C$11</c:f>
              <c:numCache>
                <c:formatCode>0%</c:formatCode>
                <c:ptCount val="5"/>
                <c:pt idx="0">
                  <c:v>0.3</c:v>
                </c:pt>
                <c:pt idx="1">
                  <c:v>0.3999999999999993</c:v>
                </c:pt>
                <c:pt idx="2">
                  <c:v>0.5</c:v>
                </c:pt>
                <c:pt idx="3">
                  <c:v>0.6</c:v>
                </c:pt>
                <c:pt idx="4">
                  <c:v>0.7</c:v>
                </c:pt>
              </c:numCache>
            </c:numRef>
          </c:val>
          <c:smooth val="0"/>
          <c:extLst>
            <c:ext xmlns:c16="http://schemas.microsoft.com/office/drawing/2014/chart" uri="{C3380CC4-5D6E-409C-BE32-E72D297353CC}">
              <c16:uniqueId val="{00000001-F070-EA40-99B1-6526AB2305C0}"/>
            </c:ext>
          </c:extLst>
        </c:ser>
        <c:ser>
          <c:idx val="2"/>
          <c:order val="2"/>
          <c:tx>
            <c:strRef>
              <c:f>'V2 vs V2 Retrained'!$D$5</c:f>
              <c:strCache>
                <c:ptCount val="1"/>
                <c:pt idx="0">
                  <c:v>NB customers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Retrained'!$D$6:$D$11</c:f>
              <c:numCache>
                <c:formatCode>General</c:formatCode>
                <c:ptCount val="5"/>
                <c:pt idx="0">
                  <c:v>501</c:v>
                </c:pt>
                <c:pt idx="1">
                  <c:v>86</c:v>
                </c:pt>
                <c:pt idx="2">
                  <c:v>5</c:v>
                </c:pt>
                <c:pt idx="3">
                  <c:v>4</c:v>
                </c:pt>
                <c:pt idx="4">
                  <c:v>2</c:v>
                </c:pt>
              </c:numCache>
            </c:numRef>
          </c:val>
          <c:smooth val="0"/>
          <c:extLst>
            <c:ext xmlns:c16="http://schemas.microsoft.com/office/drawing/2014/chart" uri="{C3380CC4-5D6E-409C-BE32-E72D297353CC}">
              <c16:uniqueId val="{00000002-F070-EA40-99B1-6526AB2305C0}"/>
            </c:ext>
          </c:extLst>
        </c:ser>
        <c:dLbls>
          <c:dLblPos val="t"/>
          <c:showLegendKey val="0"/>
          <c:showVal val="1"/>
          <c:showCatName val="0"/>
          <c:showSerName val="0"/>
          <c:showPercent val="0"/>
          <c:showBubbleSize val="0"/>
        </c:dLbls>
        <c:marker val="1"/>
        <c:smooth val="0"/>
        <c:axId val="2007861712"/>
        <c:axId val="200435231"/>
      </c:lineChart>
      <c:catAx>
        <c:axId val="2007861712"/>
        <c:scaling>
          <c:orientation val="minMax"/>
        </c:scaling>
        <c:delete val="0"/>
        <c:axPos val="b"/>
        <c:minorGridlines>
          <c:spPr>
            <a:ln w="9525" cap="flat" cmpd="sng" algn="ctr">
              <a:solidFill>
                <a:schemeClr val="tx1">
                  <a:lumMod val="5000"/>
                  <a:lumOff val="95000"/>
                </a:schemeClr>
              </a:solidFill>
              <a:round/>
            </a:ln>
            <a:effectLst/>
          </c:spPr>
        </c:minorGridlines>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435231"/>
        <c:crosses val="autoZero"/>
        <c:auto val="1"/>
        <c:lblAlgn val="ctr"/>
        <c:lblOffset val="100"/>
        <c:noMultiLvlLbl val="0"/>
      </c:catAx>
      <c:valAx>
        <c:axId val="20043523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786171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[File analysis.xlsx]V2 vs V2 Retrained!PivotTable13</c:name>
    <c:fmtId val="-1"/>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prstDash val="dash"/>
            <a:round/>
          </a:ln>
          <a:effectLst/>
        </c:spPr>
        <c:marker>
          <c:symbol val="circle"/>
          <c:size val="5"/>
          <c:spPr>
            <a:solidFill>
              <a:schemeClr val="accent2"/>
            </a:solidFill>
            <a:ln w="9525">
              <a:solidFill>
                <a:schemeClr val="accent2"/>
              </a:solidFill>
              <a:prstDash val="dash"/>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'V2 vs V2 Retrained'!$B$5</c:f>
              <c:strCache>
                <c:ptCount val="1"/>
                <c:pt idx="0">
                  <c:v>Observed RR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Retrained'!$B$6:$B$11</c:f>
              <c:numCache>
                <c:formatCode>0%</c:formatCode>
                <c:ptCount val="5"/>
                <c:pt idx="0">
                  <c:v>6.7864271457085831E-2</c:v>
                </c:pt>
                <c:pt idx="1">
                  <c:v>0.15116279069767441</c:v>
                </c:pt>
                <c:pt idx="2">
                  <c:v>0.6</c:v>
                </c:pt>
                <c:pt idx="3">
                  <c:v>0.75</c:v>
                </c:pt>
                <c:pt idx="4">
                  <c:v>1</c:v>
                </c:pt>
              </c:numCache>
            </c:numRef>
          </c:val>
          <c:smooth val="0"/>
          <c:extLst>
            <c:ext xmlns:c16="http://schemas.microsoft.com/office/drawing/2014/chart" uri="{C3380CC4-5D6E-409C-BE32-E72D297353CC}">
              <c16:uniqueId val="{00000000-41C7-DD49-9768-1E3D01319BA6}"/>
            </c:ext>
          </c:extLst>
        </c:ser>
        <c:ser>
          <c:idx val="1"/>
          <c:order val="1"/>
          <c:tx>
            <c:strRef>
              <c:f>'V2 vs V2 Retrained'!$C$5</c:f>
              <c:strCache>
                <c:ptCount val="1"/>
                <c:pt idx="0">
                  <c:v>Expected RR</c:v>
                </c:pt>
              </c:strCache>
            </c:strRef>
          </c:tx>
          <c:spPr>
            <a:ln w="28575" cap="rnd">
              <a:solidFill>
                <a:schemeClr val="accent2"/>
              </a:solidFill>
              <a:prstDash val="dash"/>
              <a:round/>
            </a:ln>
            <a:effectLst/>
          </c:spPr>
          <c:marker>
            <c:symbol val="circle"/>
            <c:size val="5"/>
            <c:spPr>
              <a:solidFill>
                <a:schemeClr val="accent2"/>
              </a:solidFill>
              <a:ln w="9525">
                <a:solidFill>
                  <a:schemeClr val="accent2"/>
                </a:solidFill>
                <a:prstDash val="dash"/>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Retrained'!$C$6:$C$11</c:f>
              <c:numCache>
                <c:formatCode>0%</c:formatCode>
                <c:ptCount val="5"/>
                <c:pt idx="0">
                  <c:v>0.3</c:v>
                </c:pt>
                <c:pt idx="1">
                  <c:v>0.3999999999999993</c:v>
                </c:pt>
                <c:pt idx="2">
                  <c:v>0.5</c:v>
                </c:pt>
                <c:pt idx="3">
                  <c:v>0.6</c:v>
                </c:pt>
                <c:pt idx="4">
                  <c:v>0.7</c:v>
                </c:pt>
              </c:numCache>
            </c:numRef>
          </c:val>
          <c:smooth val="0"/>
          <c:extLst>
            <c:ext xmlns:c16="http://schemas.microsoft.com/office/drawing/2014/chart" uri="{C3380CC4-5D6E-409C-BE32-E72D297353CC}">
              <c16:uniqueId val="{00000001-41C7-DD49-9768-1E3D01319BA6}"/>
            </c:ext>
          </c:extLst>
        </c:ser>
        <c:ser>
          <c:idx val="2"/>
          <c:order val="2"/>
          <c:tx>
            <c:strRef>
              <c:f>'V2 vs V2 Retrained'!$D$5</c:f>
              <c:strCache>
                <c:ptCount val="1"/>
                <c:pt idx="0">
                  <c:v>NB customers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'V2 vs V2 Retrained'!$A$6:$A$11</c:f>
              <c:strCache>
                <c:ptCount val="5"/>
                <c:pt idx="0">
                  <c:v>0,3</c:v>
                </c:pt>
                <c:pt idx="1">
                  <c:v>0,4</c:v>
                </c:pt>
                <c:pt idx="2">
                  <c:v>0,5</c:v>
                </c:pt>
                <c:pt idx="3">
                  <c:v>0,6</c:v>
                </c:pt>
                <c:pt idx="4">
                  <c:v>0,7</c:v>
                </c:pt>
              </c:strCache>
            </c:strRef>
          </c:cat>
          <c:val>
            <c:numRef>
              <c:f>'V2 vs V2 Retrained'!$D$6:$D$11</c:f>
              <c:numCache>
                <c:formatCode>General</c:formatCode>
                <c:ptCount val="5"/>
                <c:pt idx="0">
                  <c:v>501</c:v>
                </c:pt>
                <c:pt idx="1">
                  <c:v>86</c:v>
                </c:pt>
                <c:pt idx="2">
                  <c:v>5</c:v>
                </c:pt>
                <c:pt idx="3">
                  <c:v>4</c:v>
                </c:pt>
                <c:pt idx="4">
                  <c:v>2</c:v>
                </c:pt>
              </c:numCache>
            </c:numRef>
          </c:val>
          <c:smooth val="0"/>
          <c:extLst>
            <c:ext xmlns:c16="http://schemas.microsoft.com/office/drawing/2014/chart" uri="{C3380CC4-5D6E-409C-BE32-E72D297353CC}">
              <c16:uniqueId val="{00000002-41C7-DD49-9768-1E3D01319BA6}"/>
            </c:ext>
          </c:extLst>
        </c:ser>
        <c:dLbls>
          <c:dLblPos val="t"/>
          <c:showLegendKey val="0"/>
          <c:showVal val="1"/>
          <c:showCatName val="0"/>
          <c:showSerName val="0"/>
          <c:showPercent val="0"/>
          <c:showBubbleSize val="0"/>
        </c:dLbls>
        <c:marker val="1"/>
        <c:smooth val="0"/>
        <c:axId val="2007861712"/>
        <c:axId val="200435231"/>
      </c:lineChart>
      <c:catAx>
        <c:axId val="2007861712"/>
        <c:scaling>
          <c:orientation val="minMax"/>
        </c:scaling>
        <c:delete val="0"/>
        <c:axPos val="b"/>
        <c:minorGridlines>
          <c:spPr>
            <a:ln w="9525" cap="flat" cmpd="sng" algn="ctr">
              <a:solidFill>
                <a:schemeClr val="tx1">
                  <a:lumMod val="5000"/>
                  <a:lumOff val="95000"/>
                </a:schemeClr>
              </a:solidFill>
              <a:round/>
            </a:ln>
            <a:effectLst/>
          </c:spPr>
        </c:minorGridlines>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435231"/>
        <c:crosses val="autoZero"/>
        <c:auto val="1"/>
        <c:lblAlgn val="ctr"/>
        <c:lblOffset val="100"/>
        <c:noMultiLvlLbl val="0"/>
      </c:catAx>
      <c:valAx>
        <c:axId val="20043523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7861712"/>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7FFE5B12_AB621586.xml><?xml version="1.0" encoding="utf-8"?>
<p188:cmLst xmlns:a="http://schemas.openxmlformats.org/drawingml/2006/main" xmlns:r="http://schemas.openxmlformats.org/officeDocument/2006/relationships" xmlns:p188="http://schemas.microsoft.com/office/powerpoint/2018/8/main">
  <p188:cm id="{C21A0094-9356-4A85-9135-B8454B2A443D}" authorId="{F70231A5-15D5-586C-69C0-5F8A1CF620EA}" created="2025-03-12T15:59:37.177">
    <ac:deMkLst xmlns:ac="http://schemas.microsoft.com/office/drawing/2013/main/command">
      <pc:docMk xmlns:pc="http://schemas.microsoft.com/office/powerpoint/2013/main/command"/>
      <pc:sldMk xmlns:pc="http://schemas.microsoft.com/office/powerpoint/2013/main/command" cId="2875331974" sldId="2147375890"/>
      <ac:spMk id="13" creationId="{CC153622-46DC-E0E4-3DE5-06CD1414E338}"/>
    </ac:deMkLst>
    <p188:txBody>
      <a:bodyPr/>
      <a:lstStyle/>
      <a:p>
        <a:r>
          <a:rPr lang="en-GB"/>
          <a:t>Mentionner active learning dans les next steps</a:t>
        </a:r>
      </a:p>
    </p188:txBody>
  </p188:cm>
  <p188:cm id="{14435EF7-A595-432A-8391-1037B4537710}" authorId="{F70231A5-15D5-586C-69C0-5F8A1CF620EA}" created="2025-03-12T16:01:29.799">
    <pc:sldMkLst xmlns:pc="http://schemas.microsoft.com/office/powerpoint/2013/main/command">
      <pc:docMk/>
      <pc:sldMk cId="2875331974" sldId="2147375890"/>
    </pc:sldMkLst>
    <p188:txBody>
      <a:bodyPr/>
      <a:lstStyle/>
      <a:p>
        <a:r>
          <a:rPr lang="en-GB"/>
          <a:t>Prévoir reminder sur la gestion des low activity (exclusion “analytique” puis réintégration dans calibration set)? ==&gt; dans la timeline [@Baptiste MONPEZAT] </a:t>
        </a:r>
      </a:p>
    </p188:txBody>
  </p188:cm>
</p188:cmLst>
</file>

<file path=ppt/comments/modernComment_7FFE5B19_99D64325.xml><?xml version="1.0" encoding="utf-8"?>
<p188:cmLst xmlns:a="http://schemas.openxmlformats.org/drawingml/2006/main" xmlns:r="http://schemas.openxmlformats.org/officeDocument/2006/relationships" xmlns:p188="http://schemas.microsoft.com/office/powerpoint/2018/8/main">
  <p188:cm id="{49F538F5-974D-462F-AF7A-31D70925BD00}" authorId="{F70231A5-15D5-586C-69C0-5F8A1CF620EA}" status="resolved" created="2025-03-11T09:41:05.882">
    <ac:deMkLst xmlns:ac="http://schemas.microsoft.com/office/drawing/2013/main/command">
      <pc:docMk xmlns:pc="http://schemas.microsoft.com/office/powerpoint/2013/main/command"/>
      <pc:sldMk xmlns:pc="http://schemas.microsoft.com/office/powerpoint/2013/main/command" cId="2580955941" sldId="2147375897"/>
      <ac:spMk id="9" creationId="{87680016-78CB-5D3F-1EC6-B2D3DF799E5D}"/>
    </ac:deMkLst>
    <p188:txBody>
      <a:bodyPr/>
      <a:lstStyle/>
      <a:p>
        <a:r>
          <a:rPr lang="en-GB"/>
          <a:t>PRS thresholds could be used for certains colors ==&gt; warning though on ongoing calibration &amp; moving thresholds</a:t>
        </a:r>
      </a:p>
    </p188:txBody>
  </p188:cm>
  <p188:cm id="{9A916CD0-2EF0-4046-869F-E3C591DA6D66}" authorId="{F70231A5-15D5-586C-69C0-5F8A1CF620EA}" status="resolved" created="2025-03-11T09:41:35.009">
    <ac:deMkLst xmlns:ac="http://schemas.microsoft.com/office/drawing/2013/main/command">
      <pc:docMk xmlns:pc="http://schemas.microsoft.com/office/powerpoint/2013/main/command"/>
      <pc:sldMk xmlns:pc="http://schemas.microsoft.com/office/powerpoint/2013/main/command" cId="2580955941" sldId="2147375897"/>
      <ac:spMk id="9" creationId="{87680016-78CB-5D3F-1EC6-B2D3DF799E5D}"/>
    </ac:deMkLst>
    <p188:txBody>
      <a:bodyPr/>
      <a:lstStyle/>
      <a:p>
        <a:r>
          <a:rPr lang="en-GB"/>
          <a:t>How are trading colors used (outside of PRS): do we want to get rid of them?</a:t>
        </a:r>
      </a:p>
    </p188:txBody>
  </p188:cm>
  <p188:cm id="{12D5C66A-F2D7-4E5E-80CA-5088A0EC407E}" authorId="{F70231A5-15D5-586C-69C0-5F8A1CF620EA}" status="resolved" created="2025-03-11T09:47:54.722">
    <pc:sldMkLst xmlns:pc="http://schemas.microsoft.com/office/powerpoint/2013/main/command">
      <pc:docMk/>
      <pc:sldMk cId="2580955941" sldId="2147375897"/>
    </pc:sldMkLst>
    <p188:replyLst>
      <p188:reply id="{9C08F9D4-B788-491F-92F0-0A84EA399E3B}" authorId="{F70231A5-15D5-586C-69C0-5F8A1CF620EA}" created="2025-03-11T09:48:21.889">
        <p188:txBody>
          <a:bodyPr/>
          <a:lstStyle/>
          <a:p>
            <a:r>
              <a:rPr lang="en-GB"/>
              <a:t>Proposer une démarche d'atelier design thinking afin de comprendre les actions prises selon les couleurs  (couleurs/outils les utilsant/actions). Le but étant de comprendre si le score peut être utilisé pour faire du profiling et également prendre des actions dans le shield.</a:t>
            </a:r>
          </a:p>
        </p188:txBody>
      </p188:reply>
    </p188:replyLst>
    <p188:txBody>
      <a:bodyPr/>
      <a:lstStyle/>
      <a:p>
        <a:r>
          <a:rPr lang="en-GB"/>
          <a:t>Proposal: workshops on the topic</a:t>
        </a:r>
      </a:p>
    </p188:txBody>
  </p188:cm>
  <p188:cm id="{68DC3EEB-3DFD-4E76-990D-8EC9363EDAEF}" authorId="{F70231A5-15D5-586C-69C0-5F8A1CF620EA}" status="resolved" created="2025-03-13T10:43:31.278">
    <ac:deMkLst xmlns:ac="http://schemas.microsoft.com/office/drawing/2013/main/command">
      <pc:docMk xmlns:pc="http://schemas.microsoft.com/office/powerpoint/2013/main/command"/>
      <pc:sldMk xmlns:pc="http://schemas.microsoft.com/office/powerpoint/2013/main/command" cId="2580955941" sldId="2147375897"/>
      <ac:spMk id="4" creationId="{5FE57DE7-4147-F8D7-C8F0-93306C575DA5}"/>
    </ac:deMkLst>
    <p188:txBody>
      <a:bodyPr/>
      <a:lstStyle/>
      <a:p>
        <a:r>
          <a:rPr lang="en-GB"/>
          <a:t>- PRS vs Colors: workshop pour définir si on switche et quand on peut switcher (besoin d’avoir le modèle industrialisé)
- Model explainability: quel format de partage de l’information, MEP dans Phoenix / Yoda envisagée? Si oui, besoin de sync avec Pierre Deneuville
- MeP de l’algo (DS) et de son monitoring (DI)</a:t>
        </a:r>
      </a:p>
    </p188:txBody>
  </p188:cm>
</p188:cmLst>
</file>

<file path=ppt/comments/modernComment_7FFE5B21_46C22B80.xml><?xml version="1.0" encoding="utf-8"?>
<p188:cmLst xmlns:a="http://schemas.openxmlformats.org/drawingml/2006/main" xmlns:r="http://schemas.openxmlformats.org/officeDocument/2006/relationships" xmlns:p188="http://schemas.microsoft.com/office/powerpoint/2018/8/main">
  <p188:cm id="{863D5657-B309-415A-9372-B19503587691}" authorId="{64820E38-AB2E-0E22-06E5-CE32AFA5F468}" status="resolved" created="2025-03-11T17:35:59.310">
    <pc:sldMkLst xmlns:pc="http://schemas.microsoft.com/office/powerpoint/2013/main/command">
      <pc:docMk/>
      <pc:sldMk cId="1187130240" sldId="2147375905"/>
    </pc:sldMkLst>
    <p188:replyLst>
      <p188:reply id="{EC306D78-DE1E-4F6C-8AAB-2D079BCAD986}" authorId="{63C7F7FA-A6B7-3265-4E47-C13D46BC6DC4}" created="2025-03-12T09:27:26.696">
        <p188:txBody>
          <a:bodyPr/>
          <a:lstStyle/>
          <a:p>
            <a:r>
              <a:rPr lang="en-GB"/>
              <a:t>Les données sont à partir du 04/02, il y a eu un retraining à partir de cette date qui améliore apparemment la calibration. Non j’ai pas pondéré par le volume du bin  </a:t>
            </a:r>
          </a:p>
        </p188:txBody>
      </p188:reply>
      <p188:reply id="{6C64502B-1924-4FEB-A9E8-7D7ACB28BB9D}" authorId="{64820E38-AB2E-0E22-06E5-CE32AFA5F468}" created="2025-03-12T13:08:38.965">
        <p188:txBody>
          <a:bodyPr/>
          <a:lstStyle/>
          <a:p>
            <a:r>
              <a:rPr lang="en-GB"/>
              <a:t>ok je pense ça vaut le coup de mettre le volume par bin comme en slide 5 (+ pondérer)</a:t>
            </a:r>
          </a:p>
        </p188:txBody>
      </p188:reply>
      <p188:reply id="{17D63CA1-0211-417A-90E7-B05E05F6B098}" authorId="{F70231A5-15D5-586C-69C0-5F8A1CF620EA}" created="2025-03-12T15:51:32.550">
        <p188:txBody>
          <a:bodyPr/>
          <a:lstStyle/>
          <a:p>
            <a:r>
              <a:rPr lang="en-GB"/>
              <a:t>- Ajouter caveat sur les volumes
- Pondérer MAE</a:t>
            </a:r>
          </a:p>
        </p188:txBody>
      </p188:reply>
    </p188:replyLst>
    <p188:txBody>
      <a:bodyPr/>
      <a:lstStyle/>
      <a:p>
        <a:r>
          <a:rPr lang="en-GB"/>
          <a:t>suis un peu surpris de la courbe de gauche, je pensais qu'on surrévaluait les proba de manière générale. Aussi généralement on couple ce graphe avec le volume car y'a certains bins qui sont quasi vide. 
PS : ici MAE c'est pas pondéré par le volume du bin ?</a:t>
        </a:r>
      </a:p>
    </p188:txBody>
  </p188:cm>
  <p188:cm id="{63226C9A-B1B8-441B-8523-2CF0A854CAD1}" authorId="{64820E38-AB2E-0E22-06E5-CE32AFA5F468}" status="resolved" created="2025-03-12T13:11:41.639">
    <pc:sldMkLst xmlns:pc="http://schemas.microsoft.com/office/powerpoint/2013/main/command">
      <pc:docMk/>
      <pc:sldMk cId="1187130240" sldId="2147375905"/>
    </pc:sldMkLst>
    <p188:replyLst>
      <p188:reply id="{786B4509-47B3-4EE5-934F-1B26A9784DC9}" authorId="{F70231A5-15D5-586C-69C0-5F8A1CF620EA}" created="2025-03-12T15:50:12.581">
        <p188:txBody>
          <a:bodyPr/>
          <a:lstStyle/>
          <a:p>
            <a:r>
              <a:rPr lang="en-GB"/>
              <a:t>On va ajouter les dates en légende</a:t>
            </a:r>
          </a:p>
        </p188:txBody>
      </p188:reply>
    </p188:replyLst>
    <p188:txBody>
      <a:bodyPr/>
      <a:lstStyle/>
      <a:p>
        <a:r>
          <a:rPr lang="en-GB"/>
          <a:t>c'est pas sur la même période de temps right ?</a:t>
        </a:r>
      </a:p>
    </p188:txBody>
    <p188:extLst>
      <p:ext xmlns:p="http://schemas.openxmlformats.org/presentationml/2006/main" uri="{57CB4572-C831-44C2-8A1C-0ADB6CCDFE69}">
        <p223:reactions xmlns:p223="http://schemas.microsoft.com/office/powerpoint/2022/03/main">
          <p223:rxn type="👍">
            <p223:instance time="2025-03-12T15:49:57.901" authorId="{F70231A5-15D5-586C-69C0-5F8A1CF620EA}"/>
          </p223:rxn>
        </p223:reactions>
      </p:ext>
    </p188:extLst>
  </p188:cm>
</p188:cmLst>
</file>

<file path=ppt/comments/modernComment_7FFE5B29_E0DAB0C8.xml><?xml version="1.0" encoding="utf-8"?>
<p188:cmLst xmlns:a="http://schemas.openxmlformats.org/drawingml/2006/main" xmlns:r="http://schemas.openxmlformats.org/officeDocument/2006/relationships" xmlns:p188="http://schemas.microsoft.com/office/powerpoint/2018/8/main">
  <p188:cm id="{6979C3E0-07A4-4AF6-9E57-6B53E1CA944E}" authorId="{64820E38-AB2E-0E22-06E5-CE32AFA5F468}" created="2025-03-11T17:34:00.618">
    <pc:sldMkLst xmlns:pc="http://schemas.microsoft.com/office/powerpoint/2013/main/command">
      <pc:docMk/>
      <pc:sldMk cId="3772428488" sldId="2147375908"/>
    </pc:sldMkLst>
    <p188:txBody>
      <a:bodyPr/>
      <a:lstStyle/>
      <a:p>
        <a:r>
          <a:rPr lang="en-GB"/>
          <a:t>trouver une autre nom que "retrained", peut être V2.1 ? </a:t>
        </a:r>
      </a:p>
    </p188:txBody>
  </p188:cm>
  <p188:cm id="{F7BA9B66-A0A7-4AEC-A248-0A2AE930ED97}" authorId="{64820E38-AB2E-0E22-06E5-CE32AFA5F468}" created="2025-03-12T13:07:35.229">
    <pc:sldMkLst xmlns:pc="http://schemas.microsoft.com/office/powerpoint/2013/main/command">
      <pc:docMk/>
      <pc:sldMk cId="3772428488" sldId="2147375908"/>
    </pc:sldMkLst>
    <p188:replyLst>
      <p188:reply id="{4D410B3D-E1E0-48B8-A9F6-73F3043EC59C}" authorId="{63C7F7FA-A6B7-3265-4E47-C13D46BC6DC4}" created="2025-03-12T13:29:06.602">
        <p188:txBody>
          <a:bodyPr/>
          <a:lstStyle/>
          <a:p>
            <a:r>
              <a:rPr lang="en-GB"/>
              <a:t>Ici je compare V2 du 04/02 au 20/02 (avant retraining) à V2.1 du 27/02 à aujourd’hui (j’ajoute l’info sur la slide pour que ça soit plus clair). La slide d’avant c’est le RR global depuis le 04/02 sans distinction </a:t>
            </a:r>
          </a:p>
        </p188:txBody>
      </p188:reply>
      <p188:reply id="{B83D2354-FE41-401F-A883-76263CAB33DC}" authorId="{F70231A5-15D5-586C-69C0-5F8A1CF620EA}" created="2025-03-12T15:47:27.311">
        <p188:txBody>
          <a:bodyPr/>
          <a:lstStyle/>
          <a:p>
            <a:r>
              <a:rPr lang="en-GB"/>
              <a:t>Attention effet d’initialisation sur le 1er batch v2 retrained</a:t>
            </a:r>
          </a:p>
        </p188:txBody>
      </p188:reply>
    </p188:replyLst>
    <p188:txBody>
      <a:bodyPr/>
      <a:lstStyle/>
      <a:p>
        <a:r>
          <a:rPr lang="en-GB"/>
          <a:t>pourquoi pour V2 on a pas le même RR que dans slide précédente ?</a:t>
        </a:r>
      </a:p>
    </p188:txBody>
  </p188:cm>
  <p188:cm id="{F7DB0239-C06B-47F4-B67E-7F17A2352858}" authorId="{F70231A5-15D5-586C-69C0-5F8A1CF620EA}" created="2025-03-12T15:44:39.143">
    <pc:sldMkLst xmlns:pc="http://schemas.microsoft.com/office/powerpoint/2013/main/command">
      <pc:docMk/>
      <pc:sldMk cId="3772428488" sldId="2147375908"/>
    </pc:sldMkLst>
    <p188:txBody>
      <a:bodyPr/>
      <a:lstStyle/>
      <a:p>
        <a:r>
          <a:rPr lang="en-GB"/>
          <a:t>Baptiste x Xavier: checker RR calculée dans prés de fin Janvier (21.7%)</a:t>
        </a:r>
      </a:p>
    </p188:txBody>
  </p188:cm>
  <p188:cm id="{7B03C4E0-DB3E-45B5-8A91-DCB778F2C071}" authorId="{F70231A5-15D5-586C-69C0-5F8A1CF620EA}" created="2025-03-12T15:46:43.564">
    <pc:sldMkLst xmlns:pc="http://schemas.microsoft.com/office/powerpoint/2013/main/command">
      <pc:docMk/>
      <pc:sldMk cId="3772428488" sldId="2147375908"/>
    </pc:sldMkLst>
    <p188:txBody>
      <a:bodyPr/>
      <a:lstStyle/>
      <a:p>
        <a:r>
          <a:rPr lang="en-GB"/>
          <a:t>Valentin / Baptiste / Xavier: relancer Damian pour data points additionnels d’ici vendredi</a:t>
        </a:r>
      </a:p>
    </p188:txBody>
  </p188:cm>
  <p188:cm id="{97E193BB-41E7-437B-992D-6BCD8F77801B}" authorId="{64820E38-AB2E-0E22-06E5-CE32AFA5F468}" status="resolved" created="2025-03-13T17:29:50.492">
    <pc:sldMkLst xmlns:pc="http://schemas.microsoft.com/office/powerpoint/2013/main/command">
      <pc:docMk/>
      <pc:sldMk cId="3772428488" sldId="2147375908"/>
    </pc:sldMkLst>
    <p188:txBody>
      <a:bodyPr/>
      <a:lstStyle/>
      <a:p>
        <a:r>
          <a:rPr lang="en-GB"/>
          <a:t>je comprends pas la box "observed period" puisque l'info est déjà dans le tableau des scores</a:t>
        </a:r>
      </a:p>
    </p188:txBody>
  </p188:cm>
</p188:cmLst>
</file>

<file path=ppt/comments/modernComment_7FFE5B2A_353630ED.xml><?xml version="1.0" encoding="utf-8"?>
<p188:cmLst xmlns:a="http://schemas.openxmlformats.org/drawingml/2006/main" xmlns:r="http://schemas.openxmlformats.org/officeDocument/2006/relationships" xmlns:p188="http://schemas.microsoft.com/office/powerpoint/2018/8/main">
  <p188:cm id="{C4F8F938-D7B0-C04C-ABB0-C5998F1B58DF}" authorId="{64820E38-AB2E-0E22-06E5-CE32AFA5F468}" status="resolved" created="2025-03-11T17:35:59.310">
    <pc:sldMkLst xmlns:pc="http://schemas.microsoft.com/office/powerpoint/2013/main/command">
      <pc:docMk/>
      <pc:sldMk cId="1187130240" sldId="2147375905"/>
    </pc:sldMkLst>
    <p188:replyLst>
      <p188:reply id="{EC306D78-DE1E-4F6C-8AAB-2D079BCAD986}" authorId="{63C7F7FA-A6B7-3265-4E47-C13D46BC6DC4}" created="2025-03-12T09:27:26.696">
        <p188:txBody>
          <a:bodyPr/>
          <a:lstStyle/>
          <a:p>
            <a:r>
              <a:rPr lang="en-GB"/>
              <a:t>Les données sont à partir du 04/02, il y a eu un retraining à partir de cette date qui améliore apparemment la calibration. Non j’ai pas pondéré par le volume du bin  </a:t>
            </a:r>
          </a:p>
        </p188:txBody>
      </p188:reply>
      <p188:reply id="{6C64502B-1924-4FEB-A9E8-7D7ACB28BB9D}" authorId="{64820E38-AB2E-0E22-06E5-CE32AFA5F468}" created="2025-03-12T13:08:38.965">
        <p188:txBody>
          <a:bodyPr/>
          <a:lstStyle/>
          <a:p>
            <a:r>
              <a:rPr lang="en-GB"/>
              <a:t>ok je pense ça vaut le coup de mettre le volume par bin comme en slide 5 (+ pondérer)</a:t>
            </a:r>
          </a:p>
        </p188:txBody>
      </p188:reply>
      <p188:reply id="{17D63CA1-0211-417A-90E7-B05E05F6B098}" authorId="{F70231A5-15D5-586C-69C0-5F8A1CF620EA}" created="2025-03-12T15:51:32.550">
        <p188:txBody>
          <a:bodyPr/>
          <a:lstStyle/>
          <a:p>
            <a:r>
              <a:rPr lang="en-GB"/>
              <a:t>- Ajouter caveat sur les volumes
- Pondérer MAE</a:t>
            </a:r>
          </a:p>
        </p188:txBody>
      </p188:reply>
    </p188:replyLst>
    <p188:txBody>
      <a:bodyPr/>
      <a:lstStyle/>
      <a:p>
        <a:r>
          <a:rPr lang="en-GB"/>
          <a:t>suis un peu surpris de la courbe de gauche, je pensais qu'on surrévaluait les proba de manière générale. Aussi généralement on couple ce graphe avec le volume car y'a certains bins qui sont quasi vide. 
PS : ici MAE c'est pas pondéré par le volume du bin ?</a:t>
        </a:r>
      </a:p>
    </p188:txBody>
  </p188:cm>
  <p188:cm id="{136511DC-2405-9240-8638-68A3CB8EC80B}" authorId="{64820E38-AB2E-0E22-06E5-CE32AFA5F468}" status="resolved" created="2025-03-12T13:11:41.639">
    <pc:sldMkLst xmlns:pc="http://schemas.microsoft.com/office/powerpoint/2013/main/command">
      <pc:docMk/>
      <pc:sldMk cId="1187130240" sldId="2147375905"/>
    </pc:sldMkLst>
    <p188:replyLst>
      <p188:reply id="{786B4509-47B3-4EE5-934F-1B26A9784DC9}" authorId="{F70231A5-15D5-586C-69C0-5F8A1CF620EA}" created="2025-03-12T15:50:12.581">
        <p188:txBody>
          <a:bodyPr/>
          <a:lstStyle/>
          <a:p>
            <a:r>
              <a:rPr lang="en-GB"/>
              <a:t>On va ajouter les dates en légende</a:t>
            </a:r>
          </a:p>
        </p188:txBody>
      </p188:reply>
    </p188:replyLst>
    <p188:txBody>
      <a:bodyPr/>
      <a:lstStyle/>
      <a:p>
        <a:r>
          <a:rPr lang="en-GB"/>
          <a:t>c'est pas sur la même période de temps right ?</a:t>
        </a:r>
      </a:p>
    </p188:txBody>
    <p188:extLst>
      <p:ext xmlns:p="http://schemas.openxmlformats.org/presentationml/2006/main" uri="{57CB4572-C831-44C2-8A1C-0ADB6CCDFE69}">
        <p223:reactions xmlns:p223="http://schemas.microsoft.com/office/powerpoint/2022/03/main">
          <p223:rxn type="👍">
            <p223:instance time="2025-03-12T15:49:57.901" authorId="{F70231A5-15D5-586C-69C0-5F8A1CF620EA}"/>
          </p223:rxn>
        </p223:reactions>
      </p:ext>
    </p188:extLst>
  </p188:cm>
</p188:cmLst>
</file>

<file path=ppt/comments/modernComment_7FFE5B2B_ABB849BF.xml><?xml version="1.0" encoding="utf-8"?>
<p188:cmLst xmlns:a="http://schemas.openxmlformats.org/drawingml/2006/main" xmlns:r="http://schemas.openxmlformats.org/officeDocument/2006/relationships" xmlns:p188="http://schemas.microsoft.com/office/powerpoint/2018/8/main">
  <p188:cm id="{1EF8F498-A912-7245-A0BE-D6D0BE2ADD2D}" authorId="{64820E38-AB2E-0E22-06E5-CE32AFA5F468}" status="resolved" created="2025-03-11T17:35:59.310">
    <pc:sldMkLst xmlns:pc="http://schemas.microsoft.com/office/powerpoint/2013/main/command">
      <pc:docMk/>
      <pc:sldMk cId="1187130240" sldId="2147375905"/>
    </pc:sldMkLst>
    <p188:replyLst>
      <p188:reply id="{EC306D78-DE1E-4F6C-8AAB-2D079BCAD986}" authorId="{63C7F7FA-A6B7-3265-4E47-C13D46BC6DC4}" created="2025-03-12T09:27:26.696">
        <p188:txBody>
          <a:bodyPr/>
          <a:lstStyle/>
          <a:p>
            <a:r>
              <a:rPr lang="en-GB"/>
              <a:t>Les données sont à partir du 04/02, il y a eu un retraining à partir de cette date qui améliore apparemment la calibration. Non j’ai pas pondéré par le volume du bin  </a:t>
            </a:r>
          </a:p>
        </p188:txBody>
      </p188:reply>
      <p188:reply id="{6C64502B-1924-4FEB-A9E8-7D7ACB28BB9D}" authorId="{64820E38-AB2E-0E22-06E5-CE32AFA5F468}" created="2025-03-12T13:08:38.965">
        <p188:txBody>
          <a:bodyPr/>
          <a:lstStyle/>
          <a:p>
            <a:r>
              <a:rPr lang="en-GB"/>
              <a:t>ok je pense ça vaut le coup de mettre le volume par bin comme en slide 5 (+ pondérer)</a:t>
            </a:r>
          </a:p>
        </p188:txBody>
      </p188:reply>
      <p188:reply id="{17D63CA1-0211-417A-90E7-B05E05F6B098}" authorId="{F70231A5-15D5-586C-69C0-5F8A1CF620EA}" created="2025-03-12T15:51:32.550">
        <p188:txBody>
          <a:bodyPr/>
          <a:lstStyle/>
          <a:p>
            <a:r>
              <a:rPr lang="en-GB"/>
              <a:t>- Ajouter caveat sur les volumes
- Pondérer MAE</a:t>
            </a:r>
          </a:p>
        </p188:txBody>
      </p188:reply>
    </p188:replyLst>
    <p188:txBody>
      <a:bodyPr/>
      <a:lstStyle/>
      <a:p>
        <a:r>
          <a:rPr lang="en-GB"/>
          <a:t>suis un peu surpris de la courbe de gauche, je pensais qu'on surrévaluait les proba de manière générale. Aussi généralement on couple ce graphe avec le volume car y'a certains bins qui sont quasi vide. 
PS : ici MAE c'est pas pondéré par le volume du bin ?</a:t>
        </a:r>
      </a:p>
    </p188:txBody>
  </p188:cm>
  <p188:cm id="{FBD85A66-8DFD-B241-8671-B9388B57ACA1}" authorId="{64820E38-AB2E-0E22-06E5-CE32AFA5F468}" status="resolved" created="2025-03-12T13:11:41.639">
    <pc:sldMkLst xmlns:pc="http://schemas.microsoft.com/office/powerpoint/2013/main/command">
      <pc:docMk/>
      <pc:sldMk cId="1187130240" sldId="2147375905"/>
    </pc:sldMkLst>
    <p188:replyLst>
      <p188:reply id="{786B4509-47B3-4EE5-934F-1B26A9784DC9}" authorId="{F70231A5-15D5-586C-69C0-5F8A1CF620EA}" created="2025-03-12T15:50:12.581">
        <p188:txBody>
          <a:bodyPr/>
          <a:lstStyle/>
          <a:p>
            <a:r>
              <a:rPr lang="en-GB"/>
              <a:t>On va ajouter les dates en légende</a:t>
            </a:r>
          </a:p>
        </p188:txBody>
      </p188:reply>
    </p188:replyLst>
    <p188:txBody>
      <a:bodyPr/>
      <a:lstStyle/>
      <a:p>
        <a:r>
          <a:rPr lang="en-GB"/>
          <a:t>c'est pas sur la même période de temps right ?</a:t>
        </a:r>
      </a:p>
    </p188:txBody>
    <p188:extLst>
      <p:ext xmlns:p="http://schemas.openxmlformats.org/presentationml/2006/main" uri="{57CB4572-C831-44C2-8A1C-0ADB6CCDFE69}">
        <p223:reactions xmlns:p223="http://schemas.microsoft.com/office/powerpoint/2022/03/main">
          <p223:rxn type="👍">
            <p223:instance time="2025-03-12T15:49:57.901" authorId="{F70231A5-15D5-586C-69C0-5F8A1CF620EA}"/>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13FB3-4AF1-0A43-ABAD-3A05B0E6FCB2}" type="datetimeFigureOut">
              <a:rPr lang="fr-FR" smtClean="0"/>
              <a:t>19/03/2025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6BADD-9374-9947-930B-40E0BB79783B}" type="slidenum">
              <a:rPr lang="fr-FR" smtClean="0"/>
              <a:t>‹#›</a:t>
            </a:fld>
            <a:endParaRPr lang="fr-FR"/>
          </a:p>
        </p:txBody>
      </p:sp>
    </p:spTree>
    <p:extLst>
      <p:ext uri="{BB962C8B-B14F-4D97-AF65-F5344CB8AC3E}">
        <p14:creationId xmlns:p14="http://schemas.microsoft.com/office/powerpoint/2010/main" val="240327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F66BADD-9374-9947-930B-40E0BB79783B}" type="slidenum">
              <a:rPr lang="fr-FR" smtClean="0"/>
              <a:t>1</a:t>
            </a:fld>
            <a:endParaRPr lang="fr-FR"/>
          </a:p>
        </p:txBody>
      </p:sp>
    </p:spTree>
    <p:extLst>
      <p:ext uri="{BB962C8B-B14F-4D97-AF65-F5344CB8AC3E}">
        <p14:creationId xmlns:p14="http://schemas.microsoft.com/office/powerpoint/2010/main" val="3625661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A32CD-75A2-6100-4FE0-7A479FDF008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CBD0F0A-D6AC-8AD8-C3E1-A99583D7369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261FCE9-5418-E9BC-C0C6-2B97EB6C1C2C}"/>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FA5EDD2D-56DC-7B31-4660-4DFF10B56B56}"/>
              </a:ext>
            </a:extLst>
          </p:cNvPr>
          <p:cNvSpPr>
            <a:spLocks noGrp="1"/>
          </p:cNvSpPr>
          <p:nvPr>
            <p:ph type="sldNum" sz="quarter" idx="5"/>
          </p:nvPr>
        </p:nvSpPr>
        <p:spPr/>
        <p:txBody>
          <a:bodyPr/>
          <a:lstStyle/>
          <a:p>
            <a:fld id="{440D9ACB-32B4-304B-841E-6044ACB0512C}" type="slidenum">
              <a:rPr lang="fr-FR" smtClean="0"/>
              <a:t>16</a:t>
            </a:fld>
            <a:endParaRPr lang="fr-FR"/>
          </a:p>
        </p:txBody>
      </p:sp>
    </p:spTree>
    <p:extLst>
      <p:ext uri="{BB962C8B-B14F-4D97-AF65-F5344CB8AC3E}">
        <p14:creationId xmlns:p14="http://schemas.microsoft.com/office/powerpoint/2010/main" val="1510796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A445D-DFD5-EE2D-C1EE-D8D30C8F25A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025BB1D-EAEA-63CB-46F1-D051B69993E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3223D6F-CA4C-A577-1622-E4455056120E}"/>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F51042E-4B6E-71BB-F8DD-17302965218A}"/>
              </a:ext>
            </a:extLst>
          </p:cNvPr>
          <p:cNvSpPr>
            <a:spLocks noGrp="1"/>
          </p:cNvSpPr>
          <p:nvPr>
            <p:ph type="sldNum" sz="quarter" idx="5"/>
          </p:nvPr>
        </p:nvSpPr>
        <p:spPr/>
        <p:txBody>
          <a:bodyPr/>
          <a:lstStyle/>
          <a:p>
            <a:fld id="{440D9ACB-32B4-304B-841E-6044ACB0512C}" type="slidenum">
              <a:rPr lang="fr-FR" smtClean="0"/>
              <a:t>17</a:t>
            </a:fld>
            <a:endParaRPr lang="fr-FR"/>
          </a:p>
        </p:txBody>
      </p:sp>
    </p:spTree>
    <p:extLst>
      <p:ext uri="{BB962C8B-B14F-4D97-AF65-F5344CB8AC3E}">
        <p14:creationId xmlns:p14="http://schemas.microsoft.com/office/powerpoint/2010/main" val="3226372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858D6-FB26-086A-D160-59E14AB6A9E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A7B025-7693-4250-F13C-EDFFCE21DF3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7317688-81C0-907E-9586-6C8100C7A97D}"/>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F52C9039-0465-BC04-FFB6-759A3FCFAFF2}"/>
              </a:ext>
            </a:extLst>
          </p:cNvPr>
          <p:cNvSpPr>
            <a:spLocks noGrp="1"/>
          </p:cNvSpPr>
          <p:nvPr>
            <p:ph type="sldNum" sz="quarter" idx="5"/>
          </p:nvPr>
        </p:nvSpPr>
        <p:spPr/>
        <p:txBody>
          <a:bodyPr/>
          <a:lstStyle/>
          <a:p>
            <a:fld id="{440D9ACB-32B4-304B-841E-6044ACB0512C}" type="slidenum">
              <a:rPr lang="fr-FR" smtClean="0"/>
              <a:t>18</a:t>
            </a:fld>
            <a:endParaRPr lang="fr-FR"/>
          </a:p>
        </p:txBody>
      </p:sp>
    </p:spTree>
    <p:extLst>
      <p:ext uri="{BB962C8B-B14F-4D97-AF65-F5344CB8AC3E}">
        <p14:creationId xmlns:p14="http://schemas.microsoft.com/office/powerpoint/2010/main" val="12378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0A317-305C-8417-F8EF-2A8CA31B1BB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42CE97C-9852-FDD3-AC7A-2C7407F67CA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CB21615-D2F5-F63C-939F-77E362271367}"/>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23C92A02-DDF4-91CE-6810-D1C58FC06C00}"/>
              </a:ext>
            </a:extLst>
          </p:cNvPr>
          <p:cNvSpPr>
            <a:spLocks noGrp="1"/>
          </p:cNvSpPr>
          <p:nvPr>
            <p:ph type="sldNum" sz="quarter" idx="5"/>
          </p:nvPr>
        </p:nvSpPr>
        <p:spPr/>
        <p:txBody>
          <a:bodyPr/>
          <a:lstStyle/>
          <a:p>
            <a:fld id="{440D9ACB-32B4-304B-841E-6044ACB0512C}" type="slidenum">
              <a:rPr lang="fr-FR" smtClean="0"/>
              <a:t>19</a:t>
            </a:fld>
            <a:endParaRPr lang="fr-FR"/>
          </a:p>
        </p:txBody>
      </p:sp>
    </p:spTree>
    <p:extLst>
      <p:ext uri="{BB962C8B-B14F-4D97-AF65-F5344CB8AC3E}">
        <p14:creationId xmlns:p14="http://schemas.microsoft.com/office/powerpoint/2010/main" val="470980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40D9ACB-32B4-304B-841E-6044ACB0512C}" type="slidenum">
              <a:rPr lang="fr-FR" smtClean="0"/>
              <a:t>2</a:t>
            </a:fld>
            <a:endParaRPr lang="fr-FR"/>
          </a:p>
        </p:txBody>
      </p:sp>
    </p:spTree>
    <p:extLst>
      <p:ext uri="{BB962C8B-B14F-4D97-AF65-F5344CB8AC3E}">
        <p14:creationId xmlns:p14="http://schemas.microsoft.com/office/powerpoint/2010/main" val="841337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58734E-BFD5-734C-822D-92EBD032C99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96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A822B-D7E4-27A8-C6AE-FBECD014B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2DEB7-0F19-E992-D4D7-50BC5FF6A9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E236FD-F66D-3803-E819-CD78779AE9D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055CC43-EFB8-E404-43DD-5B5DDFE680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6BADD-9374-9947-930B-40E0BB79783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59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808E8-5F44-9BB6-9682-E1515BB0D8D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F15CE05-AA61-BF67-AD14-E76FB38D193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1D3918A-417C-017E-4E82-9C0DC3036792}"/>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BAE7A5B-9BF7-31BD-FC5B-28E1AE327228}"/>
              </a:ext>
            </a:extLst>
          </p:cNvPr>
          <p:cNvSpPr>
            <a:spLocks noGrp="1"/>
          </p:cNvSpPr>
          <p:nvPr>
            <p:ph type="sldNum" sz="quarter" idx="5"/>
          </p:nvPr>
        </p:nvSpPr>
        <p:spPr/>
        <p:txBody>
          <a:bodyPr/>
          <a:lstStyle/>
          <a:p>
            <a:fld id="{440D9ACB-32B4-304B-841E-6044ACB0512C}" type="slidenum">
              <a:rPr lang="fr-FR" smtClean="0"/>
              <a:t>5</a:t>
            </a:fld>
            <a:endParaRPr lang="fr-FR"/>
          </a:p>
        </p:txBody>
      </p:sp>
    </p:spTree>
    <p:extLst>
      <p:ext uri="{BB962C8B-B14F-4D97-AF65-F5344CB8AC3E}">
        <p14:creationId xmlns:p14="http://schemas.microsoft.com/office/powerpoint/2010/main" val="489645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680A-8F57-E1F6-99D4-643AA206A4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05E84-4F0A-E409-7DB2-7C8B7DE47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7E3EB-C511-C834-3BF2-2F9D6CF93C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DE5741-D586-6559-498D-61D2D4A1039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6BADD-9374-9947-930B-40E0BB79783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7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FE24B-E300-D0D6-032D-306BAED1EC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372EC-48C3-4047-2A51-B03089197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CFCE2-0A61-E57C-2959-1BD3F50C45E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6B5CCFB-E993-F6FE-0889-8CE062593F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6BADD-9374-9947-930B-40E0BB79783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259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2667F-7283-7EC0-01C0-BD2213594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5E39E-63F4-2EBE-E91A-7E1F09BA79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56151D-3892-2976-D438-B58FD0786AF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E630960-B5E1-91A2-27E2-BDED11BDE2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6BADD-9374-9947-930B-40E0BB79783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77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3D7E8-4C26-C3E7-AEE6-EDEF4EECE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E7AF5-9B8C-2FBD-F8F1-7F8DACB4D6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0900C-128B-9FD8-1AA7-EE855212B6CC}"/>
              </a:ext>
            </a:extLst>
          </p:cNvPr>
          <p:cNvSpPr>
            <a:spLocks noGrp="1"/>
          </p:cNvSpPr>
          <p:nvPr>
            <p:ph type="body" idx="1"/>
          </p:nvPr>
        </p:nvSpPr>
        <p:spPr/>
        <p:txBody>
          <a:bodyPr/>
          <a:lstStyle/>
          <a:p>
            <a:endParaRPr lang="en-GB">
              <a:cs typeface="Calibri"/>
            </a:endParaRPr>
          </a:p>
        </p:txBody>
      </p:sp>
      <p:sp>
        <p:nvSpPr>
          <p:cNvPr id="4" name="Slide Number Placeholder 3">
            <a:extLst>
              <a:ext uri="{FF2B5EF4-FFF2-40B4-BE49-F238E27FC236}">
                <a16:creationId xmlns:a16="http://schemas.microsoft.com/office/drawing/2014/main" id="{19C00E66-0D85-F36D-C696-39F3BBB447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58734E-BFD5-734C-822D-92EBD032C99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31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930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BBA4-5EE3-F141-85F3-6505A1FB56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ECBAB76-1BD3-FCE3-2739-0FB5CE5312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EB3BE4F-13BD-46E9-FFCA-B3DDA37018A0}"/>
              </a:ext>
            </a:extLst>
          </p:cNvPr>
          <p:cNvSpPr>
            <a:spLocks noGrp="1"/>
          </p:cNvSpPr>
          <p:nvPr>
            <p:ph type="dt" sz="half" idx="10"/>
          </p:nvPr>
        </p:nvSpPr>
        <p:spPr/>
        <p:txBody>
          <a:bodyPr/>
          <a:lstStyle/>
          <a:p>
            <a:fld id="{346AE8F0-C433-4BD3-85C9-FEBE27F2BFE9}" type="datetimeFigureOut">
              <a:rPr lang="en-GB" smtClean="0"/>
              <a:t>19/03/2025</a:t>
            </a:fld>
            <a:endParaRPr lang="en-GB"/>
          </a:p>
        </p:txBody>
      </p:sp>
      <p:sp>
        <p:nvSpPr>
          <p:cNvPr id="5" name="Footer Placeholder 4">
            <a:extLst>
              <a:ext uri="{FF2B5EF4-FFF2-40B4-BE49-F238E27FC236}">
                <a16:creationId xmlns:a16="http://schemas.microsoft.com/office/drawing/2014/main" id="{AB545A5E-6629-A45A-1325-AA5D76D004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2ADF3A-DCFD-006C-61B8-5054FEFFB70E}"/>
              </a:ext>
            </a:extLst>
          </p:cNvPr>
          <p:cNvSpPr>
            <a:spLocks noGrp="1"/>
          </p:cNvSpPr>
          <p:nvPr>
            <p:ph type="sldNum" sz="quarter" idx="12"/>
          </p:nvPr>
        </p:nvSpPr>
        <p:spPr/>
        <p:txBody>
          <a:bodyPr/>
          <a:lstStyle/>
          <a:p>
            <a:fld id="{71B3E3B2-FAF4-44CF-AB60-E91FFCF55368}" type="slidenum">
              <a:rPr lang="en-GB" smtClean="0"/>
              <a:t>‹#›</a:t>
            </a:fld>
            <a:endParaRPr lang="en-GB"/>
          </a:p>
        </p:txBody>
      </p:sp>
    </p:spTree>
    <p:extLst>
      <p:ext uri="{BB962C8B-B14F-4D97-AF65-F5344CB8AC3E}">
        <p14:creationId xmlns:p14="http://schemas.microsoft.com/office/powerpoint/2010/main" val="1216401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Diapositive de titre">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79EA4FD9-D2A7-FE39-8774-014A9B3FD03E}"/>
              </a:ext>
            </a:extLst>
          </p:cNvPr>
          <p:cNvSpPr>
            <a:spLocks noGrp="1"/>
          </p:cNvSpPr>
          <p:nvPr>
            <p:ph type="body" sz="quarter" idx="10" hasCustomPrompt="1"/>
          </p:nvPr>
        </p:nvSpPr>
        <p:spPr>
          <a:xfrm>
            <a:off x="352468" y="339976"/>
            <a:ext cx="11487064" cy="498597"/>
          </a:xfrm>
          <a:prstGeom prst="rect">
            <a:avLst/>
          </a:prstGeom>
        </p:spPr>
        <p:txBody>
          <a:bodyPr lIns="0" tIns="0" rIns="0" bIns="0"/>
          <a:lstStyle>
            <a:lvl1pPr marL="0" indent="0">
              <a:buNone/>
              <a:defRPr lang="fr-FR" sz="3600" b="1" kern="0" spc="-100" dirty="0" smtClean="0">
                <a:solidFill>
                  <a:srgbClr val="E10014"/>
                </a:solidFill>
                <a:latin typeface="Metropolis"/>
                <a:ea typeface="+mn-ea"/>
                <a:cs typeface="+mn-cs"/>
              </a:defRPr>
            </a:lvl1pPr>
          </a:lstStyle>
          <a:p>
            <a:pPr lvl="0"/>
            <a:r>
              <a:rPr lang="fr-FR"/>
              <a:t>SLIDE TITLE</a:t>
            </a:r>
          </a:p>
        </p:txBody>
      </p:sp>
      <p:sp>
        <p:nvSpPr>
          <p:cNvPr id="9" name="Triangle rectangle 8">
            <a:extLst>
              <a:ext uri="{FF2B5EF4-FFF2-40B4-BE49-F238E27FC236}">
                <a16:creationId xmlns:a16="http://schemas.microsoft.com/office/drawing/2014/main" id="{6F2D5704-1952-584F-923E-E656E46DEF49}"/>
              </a:ext>
            </a:extLst>
          </p:cNvPr>
          <p:cNvSpPr/>
          <p:nvPr/>
        </p:nvSpPr>
        <p:spPr>
          <a:xfrm rot="16200000">
            <a:off x="10496551" y="5169322"/>
            <a:ext cx="1695449" cy="1695449"/>
          </a:xfrm>
          <a:prstGeom prst="rtTriangle">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descr="Une image contenant texte, clipart&#10;&#10;Description générée automatiquement">
            <a:extLst>
              <a:ext uri="{FF2B5EF4-FFF2-40B4-BE49-F238E27FC236}">
                <a16:creationId xmlns:a16="http://schemas.microsoft.com/office/drawing/2014/main" id="{6591CE64-434D-F043-9947-61E84FDCA8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7244" y="6316494"/>
            <a:ext cx="879976" cy="421048"/>
          </a:xfrm>
          <a:prstGeom prst="rect">
            <a:avLst/>
          </a:prstGeom>
        </p:spPr>
      </p:pic>
    </p:spTree>
    <p:extLst>
      <p:ext uri="{BB962C8B-B14F-4D97-AF65-F5344CB8AC3E}">
        <p14:creationId xmlns:p14="http://schemas.microsoft.com/office/powerpoint/2010/main" val="3517624696"/>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ERLAY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3EACCDB-26CC-A047-8500-119664D56728}"/>
              </a:ext>
            </a:extLst>
          </p:cNvPr>
          <p:cNvSpPr>
            <a:spLocks noGrp="1"/>
          </p:cNvSpPr>
          <p:nvPr>
            <p:ph type="title" hasCustomPrompt="1"/>
          </p:nvPr>
        </p:nvSpPr>
        <p:spPr>
          <a:xfrm>
            <a:off x="429991" y="429989"/>
            <a:ext cx="11332020" cy="2999012"/>
          </a:xfrm>
          <a:prstGeom prst="rect">
            <a:avLst/>
          </a:prstGeom>
        </p:spPr>
        <p:txBody>
          <a:bodyPr anchor="b"/>
          <a:lstStyle>
            <a:lvl1pPr algn="ctr">
              <a:lnSpc>
                <a:spcPts val="4400"/>
              </a:lnSpc>
              <a:defRPr sz="6600" b="1" i="1">
                <a:solidFill>
                  <a:srgbClr val="E10014"/>
                </a:solidFill>
                <a:latin typeface="Metropolis Black" pitchFamily="2" charset="77"/>
              </a:defRPr>
            </a:lvl1pPr>
          </a:lstStyle>
          <a:p>
            <a:r>
              <a:rPr lang="fr-FR"/>
              <a:t>EDIT INTERLAYER</a:t>
            </a:r>
          </a:p>
        </p:txBody>
      </p:sp>
      <p:pic>
        <p:nvPicPr>
          <p:cNvPr id="8" name="Image 7">
            <a:extLst>
              <a:ext uri="{FF2B5EF4-FFF2-40B4-BE49-F238E27FC236}">
                <a16:creationId xmlns:a16="http://schemas.microsoft.com/office/drawing/2014/main" id="{E39025D4-8BCA-5AE0-E080-C95A585D11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66324" y="5797633"/>
            <a:ext cx="1859350" cy="630378"/>
          </a:xfrm>
          <a:prstGeom prst="rect">
            <a:avLst/>
          </a:prstGeom>
        </p:spPr>
      </p:pic>
    </p:spTree>
    <p:extLst>
      <p:ext uri="{BB962C8B-B14F-4D97-AF65-F5344CB8AC3E}">
        <p14:creationId xmlns:p14="http://schemas.microsoft.com/office/powerpoint/2010/main" val="391419895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7" name="Triangle rectangle 6">
            <a:extLst>
              <a:ext uri="{FF2B5EF4-FFF2-40B4-BE49-F238E27FC236}">
                <a16:creationId xmlns:a16="http://schemas.microsoft.com/office/drawing/2014/main" id="{9ADE3980-6312-D744-9D24-5247519DC81D}"/>
              </a:ext>
            </a:extLst>
          </p:cNvPr>
          <p:cNvSpPr/>
          <p:nvPr userDrawn="1"/>
        </p:nvSpPr>
        <p:spPr>
          <a:xfrm rot="5400000">
            <a:off x="0" y="0"/>
            <a:ext cx="981075" cy="981075"/>
          </a:xfrm>
          <a:prstGeom prst="rtTriangle">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C696921F-DAAD-EE4D-B0B9-1CD45A2F6B0C}"/>
              </a:ext>
            </a:extLst>
          </p:cNvPr>
          <p:cNvCxnSpPr>
            <a:cxnSpLocks/>
          </p:cNvCxnSpPr>
          <p:nvPr userDrawn="1"/>
        </p:nvCxnSpPr>
        <p:spPr>
          <a:xfrm flipH="1">
            <a:off x="0" y="5491113"/>
            <a:ext cx="1366886" cy="1366887"/>
          </a:xfrm>
          <a:prstGeom prst="line">
            <a:avLst/>
          </a:prstGeom>
          <a:ln w="12700">
            <a:solidFill>
              <a:srgbClr val="E10014"/>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3AB97C-E560-8447-9E9D-84E491BC6557}"/>
              </a:ext>
            </a:extLst>
          </p:cNvPr>
          <p:cNvCxnSpPr>
            <a:cxnSpLocks/>
          </p:cNvCxnSpPr>
          <p:nvPr userDrawn="1"/>
        </p:nvCxnSpPr>
        <p:spPr>
          <a:xfrm flipH="1">
            <a:off x="9996777" y="0"/>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6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Diapositive de titre">
    <p:spTree>
      <p:nvGrpSpPr>
        <p:cNvPr id="1" name=""/>
        <p:cNvGrpSpPr/>
        <p:nvPr/>
      </p:nvGrpSpPr>
      <p:grpSpPr>
        <a:xfrm>
          <a:off x="0" y="0"/>
          <a:ext cx="0" cy="0"/>
          <a:chOff x="0" y="0"/>
          <a:chExt cx="0" cy="0"/>
        </a:xfrm>
      </p:grpSpPr>
      <p:sp>
        <p:nvSpPr>
          <p:cNvPr id="7" name="Triangle rectangle 6">
            <a:extLst>
              <a:ext uri="{FF2B5EF4-FFF2-40B4-BE49-F238E27FC236}">
                <a16:creationId xmlns:a16="http://schemas.microsoft.com/office/drawing/2014/main" id="{9ADE3980-6312-D744-9D24-5247519DC81D}"/>
              </a:ext>
            </a:extLst>
          </p:cNvPr>
          <p:cNvSpPr/>
          <p:nvPr userDrawn="1"/>
        </p:nvSpPr>
        <p:spPr>
          <a:xfrm rot="5400000">
            <a:off x="0" y="0"/>
            <a:ext cx="981075" cy="981075"/>
          </a:xfrm>
          <a:prstGeom prst="rtTriangle">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Parallélogramme 10">
            <a:extLst>
              <a:ext uri="{FF2B5EF4-FFF2-40B4-BE49-F238E27FC236}">
                <a16:creationId xmlns:a16="http://schemas.microsoft.com/office/drawing/2014/main" id="{073E02E5-BF19-5C47-BA77-636A8F3D0410}"/>
              </a:ext>
            </a:extLst>
          </p:cNvPr>
          <p:cNvSpPr/>
          <p:nvPr userDrawn="1"/>
        </p:nvSpPr>
        <p:spPr>
          <a:xfrm>
            <a:off x="490538" y="0"/>
            <a:ext cx="10982324" cy="981075"/>
          </a:xfrm>
          <a:prstGeom prst="parallelogram">
            <a:avLst>
              <a:gd name="adj" fmla="val 99757"/>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endParaRPr lang="fr-FR" sz="4400" b="1">
              <a:solidFill>
                <a:srgbClr val="E10014"/>
              </a:solidFill>
              <a:latin typeface="Arvo" panose="02000000000000000000" pitchFamily="2" charset="77"/>
            </a:endParaRPr>
          </a:p>
        </p:txBody>
      </p:sp>
      <p:cxnSp>
        <p:nvCxnSpPr>
          <p:cNvPr id="12" name="Connecteur droit 11">
            <a:extLst>
              <a:ext uri="{FF2B5EF4-FFF2-40B4-BE49-F238E27FC236}">
                <a16:creationId xmlns:a16="http://schemas.microsoft.com/office/drawing/2014/main" id="{C696921F-DAAD-EE4D-B0B9-1CD45A2F6B0C}"/>
              </a:ext>
            </a:extLst>
          </p:cNvPr>
          <p:cNvCxnSpPr>
            <a:cxnSpLocks/>
          </p:cNvCxnSpPr>
          <p:nvPr userDrawn="1"/>
        </p:nvCxnSpPr>
        <p:spPr>
          <a:xfrm flipH="1">
            <a:off x="0" y="5491113"/>
            <a:ext cx="1366886" cy="1366887"/>
          </a:xfrm>
          <a:prstGeom prst="line">
            <a:avLst/>
          </a:prstGeom>
          <a:ln w="12700">
            <a:solidFill>
              <a:srgbClr val="E10014"/>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3AB97C-E560-8447-9E9D-84E491BC6557}"/>
              </a:ext>
            </a:extLst>
          </p:cNvPr>
          <p:cNvCxnSpPr>
            <a:cxnSpLocks/>
          </p:cNvCxnSpPr>
          <p:nvPr userDrawn="1"/>
        </p:nvCxnSpPr>
        <p:spPr>
          <a:xfrm flipH="1">
            <a:off x="9996777" y="0"/>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Titre 3">
            <a:extLst>
              <a:ext uri="{FF2B5EF4-FFF2-40B4-BE49-F238E27FC236}">
                <a16:creationId xmlns:a16="http://schemas.microsoft.com/office/drawing/2014/main" id="{23EACCDB-26CC-A047-8500-119664D56728}"/>
              </a:ext>
            </a:extLst>
          </p:cNvPr>
          <p:cNvSpPr>
            <a:spLocks noGrp="1"/>
          </p:cNvSpPr>
          <p:nvPr>
            <p:ph type="title" hasCustomPrompt="1"/>
          </p:nvPr>
        </p:nvSpPr>
        <p:spPr>
          <a:xfrm>
            <a:off x="1366886" y="197896"/>
            <a:ext cx="10105976" cy="625474"/>
          </a:xfrm>
          <a:prstGeom prst="rect">
            <a:avLst/>
          </a:prstGeom>
        </p:spPr>
        <p:txBody>
          <a:bodyPr/>
          <a:lstStyle>
            <a:lvl1pPr>
              <a:defRPr sz="4200" b="1" i="0">
                <a:solidFill>
                  <a:schemeClr val="bg1"/>
                </a:solidFill>
                <a:latin typeface="Arvo" panose="02000000000000000000" pitchFamily="2" charset="77"/>
              </a:defRPr>
            </a:lvl1pPr>
          </a:lstStyle>
          <a:p>
            <a:r>
              <a:rPr lang="fr-FR" dirty="0"/>
              <a:t>EDIT TITLE</a:t>
            </a:r>
          </a:p>
        </p:txBody>
      </p:sp>
      <p:sp>
        <p:nvSpPr>
          <p:cNvPr id="3" name="Espace réservé du texte 2">
            <a:extLst>
              <a:ext uri="{FF2B5EF4-FFF2-40B4-BE49-F238E27FC236}">
                <a16:creationId xmlns:a16="http://schemas.microsoft.com/office/drawing/2014/main" id="{DA18DFB2-430D-FF4E-84D8-C14DED0CA978}"/>
              </a:ext>
            </a:extLst>
          </p:cNvPr>
          <p:cNvSpPr>
            <a:spLocks noGrp="1"/>
          </p:cNvSpPr>
          <p:nvPr>
            <p:ph type="body" sz="quarter" idx="10"/>
          </p:nvPr>
        </p:nvSpPr>
        <p:spPr>
          <a:xfrm>
            <a:off x="719137" y="1178972"/>
            <a:ext cx="10753725" cy="5162194"/>
          </a:xfrm>
          <a:prstGeom prst="rect">
            <a:avLst/>
          </a:prstGeom>
        </p:spPr>
        <p:txBody>
          <a:bodyPr/>
          <a:lstStyle>
            <a:lvl1pPr marL="0" indent="0">
              <a:buNone/>
              <a:defRPr>
                <a:latin typeface="Metropolis" pitchFamily="2" charset="77"/>
              </a:defRPr>
            </a:lvl1pPr>
            <a:lvl2pPr marL="457200" indent="0">
              <a:buFont typeface="Arial" panose="020B0604020202020204" pitchFamily="34" charset="0"/>
              <a:buNone/>
              <a:defRPr>
                <a:latin typeface="Metropolis" pitchFamily="2" charset="77"/>
              </a:defRPr>
            </a:lvl2pPr>
            <a:lvl3pPr>
              <a:defRPr>
                <a:latin typeface="Metropolis" pitchFamily="2" charset="77"/>
              </a:defRPr>
            </a:lvl3pPr>
            <a:lvl4pPr>
              <a:defRPr>
                <a:latin typeface="Metropolis" pitchFamily="2" charset="77"/>
              </a:defRPr>
            </a:lvl4pPr>
            <a:lvl5pPr>
              <a:defRPr>
                <a:latin typeface="Metropolis" pitchFamily="2" charset="77"/>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206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9" name="Parallélogramme 18">
            <a:extLst>
              <a:ext uri="{FF2B5EF4-FFF2-40B4-BE49-F238E27FC236}">
                <a16:creationId xmlns:a16="http://schemas.microsoft.com/office/drawing/2014/main" id="{9DBC1EC1-3FB4-7B49-857F-E9251B0AF0F8}"/>
              </a:ext>
            </a:extLst>
          </p:cNvPr>
          <p:cNvSpPr/>
          <p:nvPr userDrawn="1"/>
        </p:nvSpPr>
        <p:spPr>
          <a:xfrm>
            <a:off x="490538" y="0"/>
            <a:ext cx="10982324" cy="981075"/>
          </a:xfrm>
          <a:prstGeom prst="parallelogram">
            <a:avLst>
              <a:gd name="adj" fmla="val 99757"/>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endParaRPr lang="fr-FR" sz="4400" b="1">
              <a:solidFill>
                <a:srgbClr val="E10014"/>
              </a:solidFill>
              <a:latin typeface="Arvo" panose="02000000000000000000" pitchFamily="2" charset="77"/>
            </a:endParaRPr>
          </a:p>
        </p:txBody>
      </p:sp>
      <p:sp>
        <p:nvSpPr>
          <p:cNvPr id="15" name="Espace réservé pour une image  14">
            <a:extLst>
              <a:ext uri="{FF2B5EF4-FFF2-40B4-BE49-F238E27FC236}">
                <a16:creationId xmlns:a16="http://schemas.microsoft.com/office/drawing/2014/main" id="{47A9421E-71D3-0A42-A0F5-8A132D385A0F}"/>
              </a:ext>
            </a:extLst>
          </p:cNvPr>
          <p:cNvSpPr>
            <a:spLocks noGrp="1"/>
          </p:cNvSpPr>
          <p:nvPr>
            <p:ph type="pic" sz="quarter" idx="10"/>
          </p:nvPr>
        </p:nvSpPr>
        <p:spPr>
          <a:xfrm>
            <a:off x="7172325" y="1838325"/>
            <a:ext cx="5019675" cy="5019675"/>
          </a:xfrm>
          <a:custGeom>
            <a:avLst/>
            <a:gdLst>
              <a:gd name="connsiteX0" fmla="*/ 0 w 5019675"/>
              <a:gd name="connsiteY0" fmla="*/ 0 h 5019675"/>
              <a:gd name="connsiteX1" fmla="*/ 5019675 w 5019675"/>
              <a:gd name="connsiteY1" fmla="*/ 0 h 5019675"/>
              <a:gd name="connsiteX2" fmla="*/ 5019675 w 5019675"/>
              <a:gd name="connsiteY2" fmla="*/ 5019675 h 5019675"/>
              <a:gd name="connsiteX3" fmla="*/ 0 w 5019675"/>
              <a:gd name="connsiteY3" fmla="*/ 5019675 h 5019675"/>
              <a:gd name="connsiteX4" fmla="*/ 0 w 5019675"/>
              <a:gd name="connsiteY4" fmla="*/ 0 h 5019675"/>
              <a:gd name="connsiteX0" fmla="*/ 0 w 5019675"/>
              <a:gd name="connsiteY0" fmla="*/ 5019675 h 5019675"/>
              <a:gd name="connsiteX1" fmla="*/ 5019675 w 5019675"/>
              <a:gd name="connsiteY1" fmla="*/ 0 h 5019675"/>
              <a:gd name="connsiteX2" fmla="*/ 5019675 w 5019675"/>
              <a:gd name="connsiteY2" fmla="*/ 5019675 h 5019675"/>
              <a:gd name="connsiteX3" fmla="*/ 0 w 5019675"/>
              <a:gd name="connsiteY3" fmla="*/ 5019675 h 5019675"/>
            </a:gdLst>
            <a:ahLst/>
            <a:cxnLst>
              <a:cxn ang="0">
                <a:pos x="connsiteX0" y="connsiteY0"/>
              </a:cxn>
              <a:cxn ang="0">
                <a:pos x="connsiteX1" y="connsiteY1"/>
              </a:cxn>
              <a:cxn ang="0">
                <a:pos x="connsiteX2" y="connsiteY2"/>
              </a:cxn>
              <a:cxn ang="0">
                <a:pos x="connsiteX3" y="connsiteY3"/>
              </a:cxn>
            </a:cxnLst>
            <a:rect l="l" t="t" r="r" b="b"/>
            <a:pathLst>
              <a:path w="5019675" h="5019675">
                <a:moveTo>
                  <a:pt x="0" y="5019675"/>
                </a:moveTo>
                <a:lnTo>
                  <a:pt x="5019675" y="0"/>
                </a:lnTo>
                <a:lnTo>
                  <a:pt x="5019675" y="5019675"/>
                </a:lnTo>
                <a:lnTo>
                  <a:pt x="0" y="5019675"/>
                </a:lnTo>
                <a:close/>
              </a:path>
            </a:pathLst>
          </a:custGeom>
        </p:spPr>
        <p:txBody>
          <a:bodyPr anchor="ctr"/>
          <a:lstStyle>
            <a:lvl1pPr marL="0" indent="0" algn="ctr">
              <a:buNone/>
              <a:defRPr sz="800" b="0" i="1">
                <a:solidFill>
                  <a:schemeClr val="tx1">
                    <a:lumMod val="50000"/>
                    <a:lumOff val="50000"/>
                  </a:schemeClr>
                </a:solidFill>
                <a:latin typeface="Arvo" panose="02000000000000000000" pitchFamily="2" charset="77"/>
              </a:defRPr>
            </a:lvl1pPr>
          </a:lstStyle>
          <a:p>
            <a:endParaRPr lang="fr-FR"/>
          </a:p>
        </p:txBody>
      </p:sp>
      <p:sp>
        <p:nvSpPr>
          <p:cNvPr id="7" name="Triangle rectangle 6">
            <a:extLst>
              <a:ext uri="{FF2B5EF4-FFF2-40B4-BE49-F238E27FC236}">
                <a16:creationId xmlns:a16="http://schemas.microsoft.com/office/drawing/2014/main" id="{9ADE3980-6312-D744-9D24-5247519DC81D}"/>
              </a:ext>
            </a:extLst>
          </p:cNvPr>
          <p:cNvSpPr/>
          <p:nvPr userDrawn="1"/>
        </p:nvSpPr>
        <p:spPr>
          <a:xfrm rot="5400000">
            <a:off x="0" y="0"/>
            <a:ext cx="981075" cy="981075"/>
          </a:xfrm>
          <a:prstGeom prst="rtTriangle">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C696921F-DAAD-EE4D-B0B9-1CD45A2F6B0C}"/>
              </a:ext>
            </a:extLst>
          </p:cNvPr>
          <p:cNvCxnSpPr>
            <a:cxnSpLocks/>
          </p:cNvCxnSpPr>
          <p:nvPr userDrawn="1"/>
        </p:nvCxnSpPr>
        <p:spPr>
          <a:xfrm flipH="1">
            <a:off x="0" y="5491113"/>
            <a:ext cx="1366886" cy="1366887"/>
          </a:xfrm>
          <a:prstGeom prst="line">
            <a:avLst/>
          </a:prstGeom>
          <a:ln w="12700">
            <a:solidFill>
              <a:srgbClr val="E10014"/>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3AB97C-E560-8447-9E9D-84E491BC6557}"/>
              </a:ext>
            </a:extLst>
          </p:cNvPr>
          <p:cNvCxnSpPr>
            <a:cxnSpLocks/>
          </p:cNvCxnSpPr>
          <p:nvPr userDrawn="1"/>
        </p:nvCxnSpPr>
        <p:spPr>
          <a:xfrm flipH="1">
            <a:off x="9996777" y="0"/>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Titre 3">
            <a:extLst>
              <a:ext uri="{FF2B5EF4-FFF2-40B4-BE49-F238E27FC236}">
                <a16:creationId xmlns:a16="http://schemas.microsoft.com/office/drawing/2014/main" id="{23EACCDB-26CC-A047-8500-119664D56728}"/>
              </a:ext>
            </a:extLst>
          </p:cNvPr>
          <p:cNvSpPr>
            <a:spLocks noGrp="1"/>
          </p:cNvSpPr>
          <p:nvPr>
            <p:ph type="title" hasCustomPrompt="1"/>
          </p:nvPr>
        </p:nvSpPr>
        <p:spPr>
          <a:xfrm>
            <a:off x="1366886" y="197896"/>
            <a:ext cx="10105976" cy="625474"/>
          </a:xfrm>
          <a:prstGeom prst="rect">
            <a:avLst/>
          </a:prstGeom>
        </p:spPr>
        <p:txBody>
          <a:bodyPr/>
          <a:lstStyle>
            <a:lvl1pPr>
              <a:defRPr sz="4200" b="1" i="0">
                <a:solidFill>
                  <a:schemeClr val="bg1"/>
                </a:solidFill>
                <a:latin typeface="Arvo" panose="02000000000000000000" pitchFamily="2" charset="77"/>
              </a:defRPr>
            </a:lvl1pPr>
          </a:lstStyle>
          <a:p>
            <a:r>
              <a:rPr lang="fr-FR" dirty="0"/>
              <a:t>EDIT TITLE</a:t>
            </a:r>
          </a:p>
        </p:txBody>
      </p:sp>
    </p:spTree>
    <p:extLst>
      <p:ext uri="{BB962C8B-B14F-4D97-AF65-F5344CB8AC3E}">
        <p14:creationId xmlns:p14="http://schemas.microsoft.com/office/powerpoint/2010/main" val="19894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20" name="Parallélogramme 19">
            <a:extLst>
              <a:ext uri="{FF2B5EF4-FFF2-40B4-BE49-F238E27FC236}">
                <a16:creationId xmlns:a16="http://schemas.microsoft.com/office/drawing/2014/main" id="{AEE66913-08DE-8D44-A89D-21D8137347F7}"/>
              </a:ext>
            </a:extLst>
          </p:cNvPr>
          <p:cNvSpPr/>
          <p:nvPr userDrawn="1"/>
        </p:nvSpPr>
        <p:spPr>
          <a:xfrm>
            <a:off x="490538" y="0"/>
            <a:ext cx="10982324" cy="981075"/>
          </a:xfrm>
          <a:prstGeom prst="parallelogram">
            <a:avLst>
              <a:gd name="adj" fmla="val 99757"/>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endParaRPr lang="fr-FR" sz="4400" b="1">
              <a:solidFill>
                <a:srgbClr val="E10014"/>
              </a:solidFill>
              <a:latin typeface="Arvo" panose="02000000000000000000" pitchFamily="2" charset="77"/>
            </a:endParaRPr>
          </a:p>
        </p:txBody>
      </p:sp>
      <p:sp>
        <p:nvSpPr>
          <p:cNvPr id="15" name="Espace réservé pour une image  14">
            <a:extLst>
              <a:ext uri="{FF2B5EF4-FFF2-40B4-BE49-F238E27FC236}">
                <a16:creationId xmlns:a16="http://schemas.microsoft.com/office/drawing/2014/main" id="{47A9421E-71D3-0A42-A0F5-8A132D385A0F}"/>
              </a:ext>
            </a:extLst>
          </p:cNvPr>
          <p:cNvSpPr>
            <a:spLocks noGrp="1"/>
          </p:cNvSpPr>
          <p:nvPr>
            <p:ph type="pic" sz="quarter" idx="10"/>
          </p:nvPr>
        </p:nvSpPr>
        <p:spPr>
          <a:xfrm>
            <a:off x="7172325" y="1838325"/>
            <a:ext cx="5019675" cy="5019675"/>
          </a:xfrm>
          <a:custGeom>
            <a:avLst/>
            <a:gdLst>
              <a:gd name="connsiteX0" fmla="*/ 0 w 5019675"/>
              <a:gd name="connsiteY0" fmla="*/ 0 h 5019675"/>
              <a:gd name="connsiteX1" fmla="*/ 5019675 w 5019675"/>
              <a:gd name="connsiteY1" fmla="*/ 0 h 5019675"/>
              <a:gd name="connsiteX2" fmla="*/ 5019675 w 5019675"/>
              <a:gd name="connsiteY2" fmla="*/ 5019675 h 5019675"/>
              <a:gd name="connsiteX3" fmla="*/ 0 w 5019675"/>
              <a:gd name="connsiteY3" fmla="*/ 5019675 h 5019675"/>
              <a:gd name="connsiteX4" fmla="*/ 0 w 5019675"/>
              <a:gd name="connsiteY4" fmla="*/ 0 h 5019675"/>
              <a:gd name="connsiteX0" fmla="*/ 0 w 5019675"/>
              <a:gd name="connsiteY0" fmla="*/ 5019675 h 5019675"/>
              <a:gd name="connsiteX1" fmla="*/ 5019675 w 5019675"/>
              <a:gd name="connsiteY1" fmla="*/ 0 h 5019675"/>
              <a:gd name="connsiteX2" fmla="*/ 5019675 w 5019675"/>
              <a:gd name="connsiteY2" fmla="*/ 5019675 h 5019675"/>
              <a:gd name="connsiteX3" fmla="*/ 0 w 5019675"/>
              <a:gd name="connsiteY3" fmla="*/ 5019675 h 5019675"/>
            </a:gdLst>
            <a:ahLst/>
            <a:cxnLst>
              <a:cxn ang="0">
                <a:pos x="connsiteX0" y="connsiteY0"/>
              </a:cxn>
              <a:cxn ang="0">
                <a:pos x="connsiteX1" y="connsiteY1"/>
              </a:cxn>
              <a:cxn ang="0">
                <a:pos x="connsiteX2" y="connsiteY2"/>
              </a:cxn>
              <a:cxn ang="0">
                <a:pos x="connsiteX3" y="connsiteY3"/>
              </a:cxn>
            </a:cxnLst>
            <a:rect l="l" t="t" r="r" b="b"/>
            <a:pathLst>
              <a:path w="5019675" h="5019675">
                <a:moveTo>
                  <a:pt x="0" y="5019675"/>
                </a:moveTo>
                <a:lnTo>
                  <a:pt x="5019675" y="0"/>
                </a:lnTo>
                <a:lnTo>
                  <a:pt x="5019675" y="5019675"/>
                </a:lnTo>
                <a:lnTo>
                  <a:pt x="0" y="5019675"/>
                </a:lnTo>
                <a:close/>
              </a:path>
            </a:pathLst>
          </a:custGeom>
        </p:spPr>
        <p:txBody>
          <a:bodyPr anchor="ctr"/>
          <a:lstStyle>
            <a:lvl1pPr marL="0" indent="0" algn="r">
              <a:buNone/>
              <a:defRPr sz="800" b="0" i="1">
                <a:solidFill>
                  <a:schemeClr val="tx1">
                    <a:lumMod val="50000"/>
                    <a:lumOff val="50000"/>
                  </a:schemeClr>
                </a:solidFill>
                <a:latin typeface="Arvo" panose="02000000000000000000" pitchFamily="2" charset="77"/>
              </a:defRPr>
            </a:lvl1pPr>
          </a:lstStyle>
          <a:p>
            <a:endParaRPr lang="fr-FR"/>
          </a:p>
        </p:txBody>
      </p:sp>
      <p:sp>
        <p:nvSpPr>
          <p:cNvPr id="7" name="Triangle rectangle 6">
            <a:extLst>
              <a:ext uri="{FF2B5EF4-FFF2-40B4-BE49-F238E27FC236}">
                <a16:creationId xmlns:a16="http://schemas.microsoft.com/office/drawing/2014/main" id="{9ADE3980-6312-D744-9D24-5247519DC81D}"/>
              </a:ext>
            </a:extLst>
          </p:cNvPr>
          <p:cNvSpPr/>
          <p:nvPr userDrawn="1"/>
        </p:nvSpPr>
        <p:spPr>
          <a:xfrm rot="5400000">
            <a:off x="0" y="0"/>
            <a:ext cx="981075" cy="981075"/>
          </a:xfrm>
          <a:prstGeom prst="rtTriangle">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C696921F-DAAD-EE4D-B0B9-1CD45A2F6B0C}"/>
              </a:ext>
            </a:extLst>
          </p:cNvPr>
          <p:cNvCxnSpPr>
            <a:cxnSpLocks/>
          </p:cNvCxnSpPr>
          <p:nvPr userDrawn="1"/>
        </p:nvCxnSpPr>
        <p:spPr>
          <a:xfrm flipH="1">
            <a:off x="288233" y="5491113"/>
            <a:ext cx="1366886" cy="1366887"/>
          </a:xfrm>
          <a:prstGeom prst="line">
            <a:avLst/>
          </a:prstGeom>
          <a:ln w="12700">
            <a:solidFill>
              <a:srgbClr val="E10014"/>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3AB97C-E560-8447-9E9D-84E491BC6557}"/>
              </a:ext>
            </a:extLst>
          </p:cNvPr>
          <p:cNvCxnSpPr>
            <a:cxnSpLocks/>
          </p:cNvCxnSpPr>
          <p:nvPr userDrawn="1"/>
        </p:nvCxnSpPr>
        <p:spPr>
          <a:xfrm flipH="1">
            <a:off x="9996777" y="0"/>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Titre 3">
            <a:extLst>
              <a:ext uri="{FF2B5EF4-FFF2-40B4-BE49-F238E27FC236}">
                <a16:creationId xmlns:a16="http://schemas.microsoft.com/office/drawing/2014/main" id="{23EACCDB-26CC-A047-8500-119664D56728}"/>
              </a:ext>
            </a:extLst>
          </p:cNvPr>
          <p:cNvSpPr>
            <a:spLocks noGrp="1"/>
          </p:cNvSpPr>
          <p:nvPr>
            <p:ph type="title" hasCustomPrompt="1"/>
          </p:nvPr>
        </p:nvSpPr>
        <p:spPr>
          <a:xfrm>
            <a:off x="1366886" y="197896"/>
            <a:ext cx="10105976" cy="625474"/>
          </a:xfrm>
          <a:prstGeom prst="rect">
            <a:avLst/>
          </a:prstGeom>
        </p:spPr>
        <p:txBody>
          <a:bodyPr/>
          <a:lstStyle>
            <a:lvl1pPr>
              <a:defRPr sz="4200" b="1" i="0">
                <a:solidFill>
                  <a:schemeClr val="bg1"/>
                </a:solidFill>
                <a:latin typeface="Arvo" panose="02000000000000000000" pitchFamily="2" charset="77"/>
              </a:defRPr>
            </a:lvl1pPr>
          </a:lstStyle>
          <a:p>
            <a:r>
              <a:rPr lang="fr-FR" dirty="0"/>
              <a:t>EDIT TITLE</a:t>
            </a:r>
          </a:p>
        </p:txBody>
      </p:sp>
      <p:sp>
        <p:nvSpPr>
          <p:cNvPr id="3" name="Espace réservé pour une image  2">
            <a:extLst>
              <a:ext uri="{FF2B5EF4-FFF2-40B4-BE49-F238E27FC236}">
                <a16:creationId xmlns:a16="http://schemas.microsoft.com/office/drawing/2014/main" id="{21FA5AB7-B577-DE44-9101-64A5C16879D5}"/>
              </a:ext>
            </a:extLst>
          </p:cNvPr>
          <p:cNvSpPr>
            <a:spLocks noGrp="1"/>
          </p:cNvSpPr>
          <p:nvPr>
            <p:ph type="pic" sz="quarter" idx="11"/>
          </p:nvPr>
        </p:nvSpPr>
        <p:spPr>
          <a:xfrm>
            <a:off x="0" y="1265273"/>
            <a:ext cx="5592727" cy="5592727"/>
          </a:xfrm>
          <a:custGeom>
            <a:avLst/>
            <a:gdLst>
              <a:gd name="connsiteX0" fmla="*/ 0 w 5019675"/>
              <a:gd name="connsiteY0" fmla="*/ 0 h 5019675"/>
              <a:gd name="connsiteX1" fmla="*/ 5019675 w 5019675"/>
              <a:gd name="connsiteY1" fmla="*/ 0 h 5019675"/>
              <a:gd name="connsiteX2" fmla="*/ 5019675 w 5019675"/>
              <a:gd name="connsiteY2" fmla="*/ 5019675 h 5019675"/>
              <a:gd name="connsiteX3" fmla="*/ 0 w 5019675"/>
              <a:gd name="connsiteY3" fmla="*/ 5019675 h 5019675"/>
              <a:gd name="connsiteX4" fmla="*/ 0 w 5019675"/>
              <a:gd name="connsiteY4" fmla="*/ 0 h 5019675"/>
              <a:gd name="connsiteX0" fmla="*/ 0 w 5019675"/>
              <a:gd name="connsiteY0" fmla="*/ 0 h 5019675"/>
              <a:gd name="connsiteX1" fmla="*/ 5019675 w 5019675"/>
              <a:gd name="connsiteY1" fmla="*/ 0 h 5019675"/>
              <a:gd name="connsiteX2" fmla="*/ 0 w 5019675"/>
              <a:gd name="connsiteY2" fmla="*/ 5019675 h 5019675"/>
              <a:gd name="connsiteX3" fmla="*/ 0 w 5019675"/>
              <a:gd name="connsiteY3" fmla="*/ 0 h 5019675"/>
            </a:gdLst>
            <a:ahLst/>
            <a:cxnLst>
              <a:cxn ang="0">
                <a:pos x="connsiteX0" y="connsiteY0"/>
              </a:cxn>
              <a:cxn ang="0">
                <a:pos x="connsiteX1" y="connsiteY1"/>
              </a:cxn>
              <a:cxn ang="0">
                <a:pos x="connsiteX2" y="connsiteY2"/>
              </a:cxn>
              <a:cxn ang="0">
                <a:pos x="connsiteX3" y="connsiteY3"/>
              </a:cxn>
            </a:cxnLst>
            <a:rect l="l" t="t" r="r" b="b"/>
            <a:pathLst>
              <a:path w="5019675" h="5019675">
                <a:moveTo>
                  <a:pt x="0" y="0"/>
                </a:moveTo>
                <a:lnTo>
                  <a:pt x="5019675" y="0"/>
                </a:lnTo>
                <a:lnTo>
                  <a:pt x="0" y="5019675"/>
                </a:lnTo>
                <a:lnTo>
                  <a:pt x="0" y="0"/>
                </a:lnTo>
                <a:close/>
              </a:path>
            </a:pathLst>
          </a:custGeom>
        </p:spPr>
        <p:txBody>
          <a:bodyPr/>
          <a:lstStyle>
            <a:lvl1pPr marL="0" indent="0">
              <a:buNone/>
              <a:defRPr sz="800" b="0" i="1">
                <a:solidFill>
                  <a:schemeClr val="tx1">
                    <a:lumMod val="50000"/>
                    <a:lumOff val="50000"/>
                  </a:schemeClr>
                </a:solidFill>
                <a:latin typeface="Arvo" panose="02000000000000000000" pitchFamily="2" charset="77"/>
              </a:defRPr>
            </a:lvl1pPr>
          </a:lstStyle>
          <a:p>
            <a:endParaRPr lang="fr-FR"/>
          </a:p>
        </p:txBody>
      </p:sp>
    </p:spTree>
    <p:extLst>
      <p:ext uri="{BB962C8B-B14F-4D97-AF65-F5344CB8AC3E}">
        <p14:creationId xmlns:p14="http://schemas.microsoft.com/office/powerpoint/2010/main" val="416309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Diapositive de titre">
    <p:spTree>
      <p:nvGrpSpPr>
        <p:cNvPr id="1" name=""/>
        <p:cNvGrpSpPr/>
        <p:nvPr/>
      </p:nvGrpSpPr>
      <p:grpSpPr>
        <a:xfrm>
          <a:off x="0" y="0"/>
          <a:ext cx="0" cy="0"/>
          <a:chOff x="0" y="0"/>
          <a:chExt cx="0" cy="0"/>
        </a:xfrm>
      </p:grpSpPr>
      <p:sp>
        <p:nvSpPr>
          <p:cNvPr id="19" name="Parallélogramme 18">
            <a:extLst>
              <a:ext uri="{FF2B5EF4-FFF2-40B4-BE49-F238E27FC236}">
                <a16:creationId xmlns:a16="http://schemas.microsoft.com/office/drawing/2014/main" id="{55CC9A8B-89C8-CE4B-A953-804C508C48C1}"/>
              </a:ext>
            </a:extLst>
          </p:cNvPr>
          <p:cNvSpPr/>
          <p:nvPr userDrawn="1"/>
        </p:nvSpPr>
        <p:spPr>
          <a:xfrm>
            <a:off x="490538" y="0"/>
            <a:ext cx="10982324" cy="981075"/>
          </a:xfrm>
          <a:prstGeom prst="parallelogram">
            <a:avLst>
              <a:gd name="adj" fmla="val 99757"/>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endParaRPr lang="fr-FR" sz="4400" b="1">
              <a:solidFill>
                <a:srgbClr val="E10014"/>
              </a:solidFill>
              <a:latin typeface="Arvo" panose="02000000000000000000" pitchFamily="2" charset="77"/>
            </a:endParaRPr>
          </a:p>
        </p:txBody>
      </p:sp>
      <p:sp>
        <p:nvSpPr>
          <p:cNvPr id="7" name="Triangle rectangle 6">
            <a:extLst>
              <a:ext uri="{FF2B5EF4-FFF2-40B4-BE49-F238E27FC236}">
                <a16:creationId xmlns:a16="http://schemas.microsoft.com/office/drawing/2014/main" id="{9ADE3980-6312-D744-9D24-5247519DC81D}"/>
              </a:ext>
            </a:extLst>
          </p:cNvPr>
          <p:cNvSpPr/>
          <p:nvPr userDrawn="1"/>
        </p:nvSpPr>
        <p:spPr>
          <a:xfrm rot="5400000">
            <a:off x="0" y="0"/>
            <a:ext cx="981075" cy="981075"/>
          </a:xfrm>
          <a:prstGeom prst="rtTriangle">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C696921F-DAAD-EE4D-B0B9-1CD45A2F6B0C}"/>
              </a:ext>
            </a:extLst>
          </p:cNvPr>
          <p:cNvCxnSpPr>
            <a:cxnSpLocks/>
          </p:cNvCxnSpPr>
          <p:nvPr userDrawn="1"/>
        </p:nvCxnSpPr>
        <p:spPr>
          <a:xfrm flipH="1">
            <a:off x="361739" y="5491113"/>
            <a:ext cx="1366886" cy="1366887"/>
          </a:xfrm>
          <a:prstGeom prst="line">
            <a:avLst/>
          </a:prstGeom>
          <a:ln w="12700">
            <a:solidFill>
              <a:srgbClr val="E10014"/>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3AB97C-E560-8447-9E9D-84E491BC6557}"/>
              </a:ext>
            </a:extLst>
          </p:cNvPr>
          <p:cNvCxnSpPr>
            <a:cxnSpLocks/>
          </p:cNvCxnSpPr>
          <p:nvPr userDrawn="1"/>
        </p:nvCxnSpPr>
        <p:spPr>
          <a:xfrm flipH="1">
            <a:off x="9635038" y="0"/>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Titre 3">
            <a:extLst>
              <a:ext uri="{FF2B5EF4-FFF2-40B4-BE49-F238E27FC236}">
                <a16:creationId xmlns:a16="http://schemas.microsoft.com/office/drawing/2014/main" id="{23EACCDB-26CC-A047-8500-119664D56728}"/>
              </a:ext>
            </a:extLst>
          </p:cNvPr>
          <p:cNvSpPr>
            <a:spLocks noGrp="1"/>
          </p:cNvSpPr>
          <p:nvPr>
            <p:ph type="title" hasCustomPrompt="1"/>
          </p:nvPr>
        </p:nvSpPr>
        <p:spPr>
          <a:xfrm>
            <a:off x="1366886" y="197896"/>
            <a:ext cx="10105976" cy="625474"/>
          </a:xfrm>
          <a:prstGeom prst="rect">
            <a:avLst/>
          </a:prstGeom>
        </p:spPr>
        <p:txBody>
          <a:bodyPr/>
          <a:lstStyle>
            <a:lvl1pPr>
              <a:defRPr sz="4200" b="1" i="0">
                <a:solidFill>
                  <a:schemeClr val="bg1"/>
                </a:solidFill>
                <a:latin typeface="Arvo" panose="02000000000000000000" pitchFamily="2" charset="77"/>
              </a:defRPr>
            </a:lvl1pPr>
          </a:lstStyle>
          <a:p>
            <a:r>
              <a:rPr lang="fr-FR" dirty="0"/>
              <a:t>EDIT TITLE</a:t>
            </a:r>
          </a:p>
        </p:txBody>
      </p:sp>
      <p:sp>
        <p:nvSpPr>
          <p:cNvPr id="26" name="Espace réservé pour une image  25">
            <a:extLst>
              <a:ext uri="{FF2B5EF4-FFF2-40B4-BE49-F238E27FC236}">
                <a16:creationId xmlns:a16="http://schemas.microsoft.com/office/drawing/2014/main" id="{1E17B20A-55A3-5347-886A-0D7704E886A6}"/>
              </a:ext>
            </a:extLst>
          </p:cNvPr>
          <p:cNvSpPr>
            <a:spLocks noGrp="1"/>
          </p:cNvSpPr>
          <p:nvPr>
            <p:ph type="pic" sz="quarter" idx="10"/>
          </p:nvPr>
        </p:nvSpPr>
        <p:spPr>
          <a:xfrm>
            <a:off x="10496550" y="0"/>
            <a:ext cx="1695450" cy="6858000"/>
          </a:xfrm>
          <a:custGeom>
            <a:avLst/>
            <a:gdLst>
              <a:gd name="connsiteX0" fmla="*/ 0 w 1695450"/>
              <a:gd name="connsiteY0" fmla="*/ 0 h 6858000"/>
              <a:gd name="connsiteX1" fmla="*/ 1695450 w 1695450"/>
              <a:gd name="connsiteY1" fmla="*/ 0 h 6858000"/>
              <a:gd name="connsiteX2" fmla="*/ 1695450 w 1695450"/>
              <a:gd name="connsiteY2" fmla="*/ 6858000 h 6858000"/>
              <a:gd name="connsiteX3" fmla="*/ 0 w 1695450"/>
              <a:gd name="connsiteY3" fmla="*/ 6858000 h 6858000"/>
              <a:gd name="connsiteX4" fmla="*/ 0 w 1695450"/>
              <a:gd name="connsiteY4" fmla="*/ 0 h 6858000"/>
              <a:gd name="connsiteX0" fmla="*/ 0 w 1695450"/>
              <a:gd name="connsiteY0" fmla="*/ 1698172 h 6858000"/>
              <a:gd name="connsiteX1" fmla="*/ 1695450 w 1695450"/>
              <a:gd name="connsiteY1" fmla="*/ 0 h 6858000"/>
              <a:gd name="connsiteX2" fmla="*/ 1695450 w 1695450"/>
              <a:gd name="connsiteY2" fmla="*/ 6858000 h 6858000"/>
              <a:gd name="connsiteX3" fmla="*/ 0 w 1695450"/>
              <a:gd name="connsiteY3" fmla="*/ 6858000 h 6858000"/>
              <a:gd name="connsiteX4" fmla="*/ 0 w 1695450"/>
              <a:gd name="connsiteY4" fmla="*/ 169817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50" h="6858000">
                <a:moveTo>
                  <a:pt x="0" y="1698172"/>
                </a:moveTo>
                <a:lnTo>
                  <a:pt x="1695450" y="0"/>
                </a:lnTo>
                <a:lnTo>
                  <a:pt x="1695450" y="6858000"/>
                </a:lnTo>
                <a:lnTo>
                  <a:pt x="0" y="6858000"/>
                </a:lnTo>
                <a:lnTo>
                  <a:pt x="0" y="1698172"/>
                </a:lnTo>
                <a:close/>
              </a:path>
            </a:pathLst>
          </a:custGeom>
        </p:spPr>
        <p:txBody>
          <a:bodyPr anchor="ctr"/>
          <a:lstStyle>
            <a:lvl1pPr marL="0" indent="0" algn="ctr">
              <a:buNone/>
              <a:defRPr sz="1000" b="0" i="1">
                <a:solidFill>
                  <a:schemeClr val="tx1">
                    <a:lumMod val="50000"/>
                    <a:lumOff val="50000"/>
                  </a:schemeClr>
                </a:solidFill>
                <a:latin typeface="Arvo" panose="02000000000000000000" pitchFamily="2" charset="77"/>
              </a:defRPr>
            </a:lvl1pPr>
          </a:lstStyle>
          <a:p>
            <a:endParaRPr lang="fr-FR"/>
          </a:p>
        </p:txBody>
      </p:sp>
      <p:sp>
        <p:nvSpPr>
          <p:cNvPr id="28" name="Espace réservé pour une image  27">
            <a:extLst>
              <a:ext uri="{FF2B5EF4-FFF2-40B4-BE49-F238E27FC236}">
                <a16:creationId xmlns:a16="http://schemas.microsoft.com/office/drawing/2014/main" id="{D3F18A2B-7800-114F-9411-AE224FBF9C9F}"/>
              </a:ext>
            </a:extLst>
          </p:cNvPr>
          <p:cNvSpPr>
            <a:spLocks noGrp="1"/>
          </p:cNvSpPr>
          <p:nvPr>
            <p:ph type="pic" sz="quarter" idx="11"/>
          </p:nvPr>
        </p:nvSpPr>
        <p:spPr>
          <a:xfrm>
            <a:off x="8526463" y="1949450"/>
            <a:ext cx="1708150" cy="4908550"/>
          </a:xfrm>
          <a:custGeom>
            <a:avLst/>
            <a:gdLst>
              <a:gd name="connsiteX0" fmla="*/ 0 w 1708150"/>
              <a:gd name="connsiteY0" fmla="*/ 0 h 4908550"/>
              <a:gd name="connsiteX1" fmla="*/ 1708150 w 1708150"/>
              <a:gd name="connsiteY1" fmla="*/ 0 h 4908550"/>
              <a:gd name="connsiteX2" fmla="*/ 1708150 w 1708150"/>
              <a:gd name="connsiteY2" fmla="*/ 4908550 h 4908550"/>
              <a:gd name="connsiteX3" fmla="*/ 0 w 1708150"/>
              <a:gd name="connsiteY3" fmla="*/ 4908550 h 4908550"/>
              <a:gd name="connsiteX4" fmla="*/ 0 w 1708150"/>
              <a:gd name="connsiteY4" fmla="*/ 0 h 4908550"/>
              <a:gd name="connsiteX0" fmla="*/ 0 w 1708150"/>
              <a:gd name="connsiteY0" fmla="*/ 1718268 h 4908550"/>
              <a:gd name="connsiteX1" fmla="*/ 1708150 w 1708150"/>
              <a:gd name="connsiteY1" fmla="*/ 0 h 4908550"/>
              <a:gd name="connsiteX2" fmla="*/ 1708150 w 1708150"/>
              <a:gd name="connsiteY2" fmla="*/ 4908550 h 4908550"/>
              <a:gd name="connsiteX3" fmla="*/ 0 w 1708150"/>
              <a:gd name="connsiteY3" fmla="*/ 4908550 h 4908550"/>
              <a:gd name="connsiteX4" fmla="*/ 0 w 1708150"/>
              <a:gd name="connsiteY4" fmla="*/ 1718268 h 490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150" h="4908550">
                <a:moveTo>
                  <a:pt x="0" y="1718268"/>
                </a:moveTo>
                <a:lnTo>
                  <a:pt x="1708150" y="0"/>
                </a:lnTo>
                <a:lnTo>
                  <a:pt x="1708150" y="4908550"/>
                </a:lnTo>
                <a:lnTo>
                  <a:pt x="0" y="4908550"/>
                </a:lnTo>
                <a:lnTo>
                  <a:pt x="0" y="1718268"/>
                </a:lnTo>
                <a:close/>
              </a:path>
            </a:pathLst>
          </a:custGeom>
        </p:spPr>
        <p:txBody>
          <a:bodyPr anchor="ctr"/>
          <a:lstStyle>
            <a:lvl1pPr marL="0" indent="0" algn="ctr">
              <a:buNone/>
              <a:defRPr sz="1000" b="0" i="1">
                <a:solidFill>
                  <a:schemeClr val="tx1">
                    <a:lumMod val="50000"/>
                    <a:lumOff val="50000"/>
                  </a:schemeClr>
                </a:solidFill>
                <a:latin typeface="Arvo" panose="02000000000000000000" pitchFamily="2" charset="77"/>
              </a:defRPr>
            </a:lvl1pPr>
          </a:lstStyle>
          <a:p>
            <a:endParaRPr lang="fr-FR"/>
          </a:p>
        </p:txBody>
      </p:sp>
      <p:sp>
        <p:nvSpPr>
          <p:cNvPr id="30" name="Espace réservé pour une image  29">
            <a:extLst>
              <a:ext uri="{FF2B5EF4-FFF2-40B4-BE49-F238E27FC236}">
                <a16:creationId xmlns:a16="http://schemas.microsoft.com/office/drawing/2014/main" id="{CAA7FD2A-6077-FE45-A438-35A6FBE5F6EB}"/>
              </a:ext>
            </a:extLst>
          </p:cNvPr>
          <p:cNvSpPr>
            <a:spLocks noGrp="1"/>
          </p:cNvSpPr>
          <p:nvPr>
            <p:ph type="pic" sz="quarter" idx="12"/>
          </p:nvPr>
        </p:nvSpPr>
        <p:spPr>
          <a:xfrm>
            <a:off x="5325625" y="3919538"/>
            <a:ext cx="2940487" cy="2938462"/>
          </a:xfrm>
          <a:custGeom>
            <a:avLst/>
            <a:gdLst>
              <a:gd name="connsiteX0" fmla="*/ 0 w 2940487"/>
              <a:gd name="connsiteY0" fmla="*/ 0 h 2938462"/>
              <a:gd name="connsiteX1" fmla="*/ 2940487 w 2940487"/>
              <a:gd name="connsiteY1" fmla="*/ 0 h 2938462"/>
              <a:gd name="connsiteX2" fmla="*/ 2940487 w 2940487"/>
              <a:gd name="connsiteY2" fmla="*/ 2938462 h 2938462"/>
              <a:gd name="connsiteX3" fmla="*/ 0 w 2940487"/>
              <a:gd name="connsiteY3" fmla="*/ 2938462 h 2938462"/>
              <a:gd name="connsiteX4" fmla="*/ 0 w 2940487"/>
              <a:gd name="connsiteY4" fmla="*/ 0 h 2938462"/>
              <a:gd name="connsiteX0" fmla="*/ 0 w 2940487"/>
              <a:gd name="connsiteY0" fmla="*/ 2938462 h 2938462"/>
              <a:gd name="connsiteX1" fmla="*/ 2940487 w 2940487"/>
              <a:gd name="connsiteY1" fmla="*/ 0 h 2938462"/>
              <a:gd name="connsiteX2" fmla="*/ 2940487 w 2940487"/>
              <a:gd name="connsiteY2" fmla="*/ 2938462 h 2938462"/>
              <a:gd name="connsiteX3" fmla="*/ 0 w 2940487"/>
              <a:gd name="connsiteY3" fmla="*/ 2938462 h 2938462"/>
            </a:gdLst>
            <a:ahLst/>
            <a:cxnLst>
              <a:cxn ang="0">
                <a:pos x="connsiteX0" y="connsiteY0"/>
              </a:cxn>
              <a:cxn ang="0">
                <a:pos x="connsiteX1" y="connsiteY1"/>
              </a:cxn>
              <a:cxn ang="0">
                <a:pos x="connsiteX2" y="connsiteY2"/>
              </a:cxn>
              <a:cxn ang="0">
                <a:pos x="connsiteX3" y="connsiteY3"/>
              </a:cxn>
            </a:cxnLst>
            <a:rect l="l" t="t" r="r" b="b"/>
            <a:pathLst>
              <a:path w="2940487" h="2938462">
                <a:moveTo>
                  <a:pt x="0" y="2938462"/>
                </a:moveTo>
                <a:lnTo>
                  <a:pt x="2940487" y="0"/>
                </a:lnTo>
                <a:lnTo>
                  <a:pt x="2940487" y="2938462"/>
                </a:lnTo>
                <a:lnTo>
                  <a:pt x="0" y="2938462"/>
                </a:lnTo>
                <a:close/>
              </a:path>
            </a:pathLst>
          </a:custGeom>
        </p:spPr>
        <p:txBody>
          <a:bodyPr anchor="ctr"/>
          <a:lstStyle>
            <a:lvl1pPr marL="0" indent="0" algn="ctr">
              <a:buNone/>
              <a:defRPr sz="1000" b="0" i="1">
                <a:solidFill>
                  <a:schemeClr val="tx1">
                    <a:lumMod val="50000"/>
                    <a:lumOff val="50000"/>
                  </a:schemeClr>
                </a:solidFill>
                <a:latin typeface="Arvo" panose="02000000000000000000" pitchFamily="2" charset="77"/>
              </a:defRPr>
            </a:lvl1pPr>
          </a:lstStyle>
          <a:p>
            <a:endParaRPr lang="fr-FR"/>
          </a:p>
        </p:txBody>
      </p:sp>
      <p:sp>
        <p:nvSpPr>
          <p:cNvPr id="31" name="Espace réservé pour une image  2">
            <a:extLst>
              <a:ext uri="{FF2B5EF4-FFF2-40B4-BE49-F238E27FC236}">
                <a16:creationId xmlns:a16="http://schemas.microsoft.com/office/drawing/2014/main" id="{E04067F8-8AC2-7C45-8D37-7AC9C9E6CFDD}"/>
              </a:ext>
            </a:extLst>
          </p:cNvPr>
          <p:cNvSpPr>
            <a:spLocks noGrp="1"/>
          </p:cNvSpPr>
          <p:nvPr>
            <p:ph type="pic" sz="quarter" idx="13"/>
          </p:nvPr>
        </p:nvSpPr>
        <p:spPr>
          <a:xfrm>
            <a:off x="0" y="1265273"/>
            <a:ext cx="5592727" cy="5592727"/>
          </a:xfrm>
          <a:custGeom>
            <a:avLst/>
            <a:gdLst>
              <a:gd name="connsiteX0" fmla="*/ 0 w 5019675"/>
              <a:gd name="connsiteY0" fmla="*/ 0 h 5019675"/>
              <a:gd name="connsiteX1" fmla="*/ 5019675 w 5019675"/>
              <a:gd name="connsiteY1" fmla="*/ 0 h 5019675"/>
              <a:gd name="connsiteX2" fmla="*/ 5019675 w 5019675"/>
              <a:gd name="connsiteY2" fmla="*/ 5019675 h 5019675"/>
              <a:gd name="connsiteX3" fmla="*/ 0 w 5019675"/>
              <a:gd name="connsiteY3" fmla="*/ 5019675 h 5019675"/>
              <a:gd name="connsiteX4" fmla="*/ 0 w 5019675"/>
              <a:gd name="connsiteY4" fmla="*/ 0 h 5019675"/>
              <a:gd name="connsiteX0" fmla="*/ 0 w 5019675"/>
              <a:gd name="connsiteY0" fmla="*/ 0 h 5019675"/>
              <a:gd name="connsiteX1" fmla="*/ 5019675 w 5019675"/>
              <a:gd name="connsiteY1" fmla="*/ 0 h 5019675"/>
              <a:gd name="connsiteX2" fmla="*/ 0 w 5019675"/>
              <a:gd name="connsiteY2" fmla="*/ 5019675 h 5019675"/>
              <a:gd name="connsiteX3" fmla="*/ 0 w 5019675"/>
              <a:gd name="connsiteY3" fmla="*/ 0 h 5019675"/>
            </a:gdLst>
            <a:ahLst/>
            <a:cxnLst>
              <a:cxn ang="0">
                <a:pos x="connsiteX0" y="connsiteY0"/>
              </a:cxn>
              <a:cxn ang="0">
                <a:pos x="connsiteX1" y="connsiteY1"/>
              </a:cxn>
              <a:cxn ang="0">
                <a:pos x="connsiteX2" y="connsiteY2"/>
              </a:cxn>
              <a:cxn ang="0">
                <a:pos x="connsiteX3" y="connsiteY3"/>
              </a:cxn>
            </a:cxnLst>
            <a:rect l="l" t="t" r="r" b="b"/>
            <a:pathLst>
              <a:path w="5019675" h="5019675">
                <a:moveTo>
                  <a:pt x="0" y="0"/>
                </a:moveTo>
                <a:lnTo>
                  <a:pt x="5019675" y="0"/>
                </a:lnTo>
                <a:lnTo>
                  <a:pt x="0" y="5019675"/>
                </a:lnTo>
                <a:lnTo>
                  <a:pt x="0" y="0"/>
                </a:lnTo>
                <a:close/>
              </a:path>
            </a:pathLst>
          </a:custGeom>
        </p:spPr>
        <p:txBody>
          <a:bodyPr/>
          <a:lstStyle>
            <a:lvl1pPr marL="0" indent="0" algn="ctr">
              <a:buNone/>
              <a:defRPr sz="1000" b="0" i="1">
                <a:solidFill>
                  <a:schemeClr val="tx1">
                    <a:lumMod val="50000"/>
                    <a:lumOff val="50000"/>
                  </a:schemeClr>
                </a:solidFill>
                <a:latin typeface="Arvo" panose="02000000000000000000" pitchFamily="2" charset="77"/>
              </a:defRPr>
            </a:lvl1pPr>
          </a:lstStyle>
          <a:p>
            <a:endParaRPr lang="fr-FR"/>
          </a:p>
        </p:txBody>
      </p:sp>
    </p:spTree>
    <p:extLst>
      <p:ext uri="{BB962C8B-B14F-4D97-AF65-F5344CB8AC3E}">
        <p14:creationId xmlns:p14="http://schemas.microsoft.com/office/powerpoint/2010/main" val="392298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Diapositive de titre">
    <p:spTree>
      <p:nvGrpSpPr>
        <p:cNvPr id="1" name=""/>
        <p:cNvGrpSpPr/>
        <p:nvPr/>
      </p:nvGrpSpPr>
      <p:grpSpPr>
        <a:xfrm>
          <a:off x="0" y="0"/>
          <a:ext cx="0" cy="0"/>
          <a:chOff x="0" y="0"/>
          <a:chExt cx="0" cy="0"/>
        </a:xfrm>
      </p:grpSpPr>
      <p:sp>
        <p:nvSpPr>
          <p:cNvPr id="20" name="Parallélogramme 19">
            <a:extLst>
              <a:ext uri="{FF2B5EF4-FFF2-40B4-BE49-F238E27FC236}">
                <a16:creationId xmlns:a16="http://schemas.microsoft.com/office/drawing/2014/main" id="{6A3190D6-40D4-A449-B00B-EDFDAFCB4D42}"/>
              </a:ext>
            </a:extLst>
          </p:cNvPr>
          <p:cNvSpPr/>
          <p:nvPr userDrawn="1"/>
        </p:nvSpPr>
        <p:spPr>
          <a:xfrm>
            <a:off x="490538" y="0"/>
            <a:ext cx="10982324" cy="981075"/>
          </a:xfrm>
          <a:prstGeom prst="parallelogram">
            <a:avLst>
              <a:gd name="adj" fmla="val 99757"/>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endParaRPr lang="fr-FR" sz="4400" b="1">
              <a:solidFill>
                <a:srgbClr val="E10014"/>
              </a:solidFill>
              <a:latin typeface="Arvo" panose="02000000000000000000" pitchFamily="2" charset="77"/>
            </a:endParaRPr>
          </a:p>
        </p:txBody>
      </p:sp>
      <p:sp>
        <p:nvSpPr>
          <p:cNvPr id="8" name="Espace réservé pour une image  7">
            <a:extLst>
              <a:ext uri="{FF2B5EF4-FFF2-40B4-BE49-F238E27FC236}">
                <a16:creationId xmlns:a16="http://schemas.microsoft.com/office/drawing/2014/main" id="{B132B6EE-C8EE-D44A-8255-412DE3F29AD3}"/>
              </a:ext>
            </a:extLst>
          </p:cNvPr>
          <p:cNvSpPr>
            <a:spLocks noGrp="1"/>
          </p:cNvSpPr>
          <p:nvPr>
            <p:ph type="pic" sz="quarter" idx="13"/>
          </p:nvPr>
        </p:nvSpPr>
        <p:spPr>
          <a:xfrm>
            <a:off x="2208542" y="4394200"/>
            <a:ext cx="6557505" cy="2463800"/>
          </a:xfrm>
          <a:prstGeom prst="rect">
            <a:avLst/>
          </a:prstGeom>
        </p:spPr>
        <p:txBody>
          <a:bodyPr anchor="ctr"/>
          <a:lstStyle>
            <a:lvl1pPr algn="ctr">
              <a:defRPr sz="1400" b="0" i="1">
                <a:solidFill>
                  <a:schemeClr val="tx1">
                    <a:lumMod val="50000"/>
                    <a:lumOff val="50000"/>
                  </a:schemeClr>
                </a:solidFill>
                <a:latin typeface="Arvo" panose="02000000000000000000" pitchFamily="2" charset="77"/>
              </a:defRPr>
            </a:lvl1pPr>
          </a:lstStyle>
          <a:p>
            <a:endParaRPr lang="fr-FR"/>
          </a:p>
        </p:txBody>
      </p:sp>
      <p:sp>
        <p:nvSpPr>
          <p:cNvPr id="7" name="Triangle rectangle 6">
            <a:extLst>
              <a:ext uri="{FF2B5EF4-FFF2-40B4-BE49-F238E27FC236}">
                <a16:creationId xmlns:a16="http://schemas.microsoft.com/office/drawing/2014/main" id="{9ADE3980-6312-D744-9D24-5247519DC81D}"/>
              </a:ext>
            </a:extLst>
          </p:cNvPr>
          <p:cNvSpPr/>
          <p:nvPr userDrawn="1"/>
        </p:nvSpPr>
        <p:spPr>
          <a:xfrm rot="5400000">
            <a:off x="0" y="0"/>
            <a:ext cx="981075" cy="981075"/>
          </a:xfrm>
          <a:prstGeom prst="rtTriangle">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C696921F-DAAD-EE4D-B0B9-1CD45A2F6B0C}"/>
              </a:ext>
            </a:extLst>
          </p:cNvPr>
          <p:cNvCxnSpPr>
            <a:cxnSpLocks/>
          </p:cNvCxnSpPr>
          <p:nvPr userDrawn="1"/>
        </p:nvCxnSpPr>
        <p:spPr>
          <a:xfrm flipH="1">
            <a:off x="0" y="3510303"/>
            <a:ext cx="723278" cy="723279"/>
          </a:xfrm>
          <a:prstGeom prst="line">
            <a:avLst/>
          </a:prstGeom>
          <a:ln w="12700">
            <a:solidFill>
              <a:srgbClr val="E10014"/>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3AB97C-E560-8447-9E9D-84E491BC6557}"/>
              </a:ext>
            </a:extLst>
          </p:cNvPr>
          <p:cNvCxnSpPr>
            <a:cxnSpLocks/>
          </p:cNvCxnSpPr>
          <p:nvPr userDrawn="1"/>
        </p:nvCxnSpPr>
        <p:spPr>
          <a:xfrm flipH="1">
            <a:off x="9996777" y="0"/>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Titre 3">
            <a:extLst>
              <a:ext uri="{FF2B5EF4-FFF2-40B4-BE49-F238E27FC236}">
                <a16:creationId xmlns:a16="http://schemas.microsoft.com/office/drawing/2014/main" id="{23EACCDB-26CC-A047-8500-119664D56728}"/>
              </a:ext>
            </a:extLst>
          </p:cNvPr>
          <p:cNvSpPr>
            <a:spLocks noGrp="1"/>
          </p:cNvSpPr>
          <p:nvPr>
            <p:ph type="title" hasCustomPrompt="1"/>
          </p:nvPr>
        </p:nvSpPr>
        <p:spPr>
          <a:xfrm>
            <a:off x="1366886" y="197896"/>
            <a:ext cx="10105976" cy="625474"/>
          </a:xfrm>
          <a:prstGeom prst="rect">
            <a:avLst/>
          </a:prstGeom>
        </p:spPr>
        <p:txBody>
          <a:bodyPr/>
          <a:lstStyle>
            <a:lvl1pPr>
              <a:defRPr sz="4200" b="1" i="0">
                <a:solidFill>
                  <a:schemeClr val="bg1"/>
                </a:solidFill>
                <a:latin typeface="Arvo" panose="02000000000000000000" pitchFamily="2" charset="77"/>
              </a:defRPr>
            </a:lvl1pPr>
          </a:lstStyle>
          <a:p>
            <a:r>
              <a:rPr lang="fr-FR" dirty="0"/>
              <a:t>EDIT TITLE</a:t>
            </a:r>
          </a:p>
        </p:txBody>
      </p:sp>
      <p:sp>
        <p:nvSpPr>
          <p:cNvPr id="5" name="Espace réservé pour une image  4">
            <a:extLst>
              <a:ext uri="{FF2B5EF4-FFF2-40B4-BE49-F238E27FC236}">
                <a16:creationId xmlns:a16="http://schemas.microsoft.com/office/drawing/2014/main" id="{4A735135-E39E-AB42-925D-F61F39E31B6A}"/>
              </a:ext>
            </a:extLst>
          </p:cNvPr>
          <p:cNvSpPr>
            <a:spLocks noGrp="1"/>
          </p:cNvSpPr>
          <p:nvPr>
            <p:ph type="pic" sz="quarter" idx="10"/>
          </p:nvPr>
        </p:nvSpPr>
        <p:spPr>
          <a:xfrm>
            <a:off x="0" y="4394200"/>
            <a:ext cx="4787900" cy="2463800"/>
          </a:xfrm>
          <a:custGeom>
            <a:avLst/>
            <a:gdLst>
              <a:gd name="connsiteX0" fmla="*/ 0 w 4787900"/>
              <a:gd name="connsiteY0" fmla="*/ 0 h 2463800"/>
              <a:gd name="connsiteX1" fmla="*/ 4787900 w 4787900"/>
              <a:gd name="connsiteY1" fmla="*/ 0 h 2463800"/>
              <a:gd name="connsiteX2" fmla="*/ 4787900 w 4787900"/>
              <a:gd name="connsiteY2" fmla="*/ 2463800 h 2463800"/>
              <a:gd name="connsiteX3" fmla="*/ 0 w 4787900"/>
              <a:gd name="connsiteY3" fmla="*/ 2463800 h 2463800"/>
              <a:gd name="connsiteX4" fmla="*/ 0 w 4787900"/>
              <a:gd name="connsiteY4" fmla="*/ 0 h 2463800"/>
              <a:gd name="connsiteX0" fmla="*/ 0 w 4787900"/>
              <a:gd name="connsiteY0" fmla="*/ 0 h 2463800"/>
              <a:gd name="connsiteX1" fmla="*/ 4787900 w 4787900"/>
              <a:gd name="connsiteY1" fmla="*/ 0 h 2463800"/>
              <a:gd name="connsiteX2" fmla="*/ 2315634 w 4787900"/>
              <a:gd name="connsiteY2" fmla="*/ 2463800 h 2463800"/>
              <a:gd name="connsiteX3" fmla="*/ 0 w 4787900"/>
              <a:gd name="connsiteY3" fmla="*/ 2463800 h 2463800"/>
              <a:gd name="connsiteX4" fmla="*/ 0 w 4787900"/>
              <a:gd name="connsiteY4" fmla="*/ 0 h 246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900" h="2463800">
                <a:moveTo>
                  <a:pt x="0" y="0"/>
                </a:moveTo>
                <a:lnTo>
                  <a:pt x="4787900" y="0"/>
                </a:lnTo>
                <a:lnTo>
                  <a:pt x="2315634" y="2463800"/>
                </a:lnTo>
                <a:lnTo>
                  <a:pt x="0" y="2463800"/>
                </a:lnTo>
                <a:lnTo>
                  <a:pt x="0" y="0"/>
                </a:lnTo>
                <a:close/>
              </a:path>
            </a:pathLst>
          </a:custGeom>
        </p:spPr>
        <p:txBody>
          <a:bodyPr anchor="ctr"/>
          <a:lstStyle>
            <a:lvl1pPr algn="ctr">
              <a:defRPr sz="1400" b="0" i="1">
                <a:solidFill>
                  <a:schemeClr val="tx1">
                    <a:lumMod val="50000"/>
                    <a:lumOff val="50000"/>
                  </a:schemeClr>
                </a:solidFill>
                <a:latin typeface="Arvo" panose="02000000000000000000" pitchFamily="2" charset="77"/>
              </a:defRPr>
            </a:lvl1pPr>
          </a:lstStyle>
          <a:p>
            <a:endParaRPr lang="fr-FR"/>
          </a:p>
        </p:txBody>
      </p:sp>
      <p:sp>
        <p:nvSpPr>
          <p:cNvPr id="19" name="Espace réservé pour une image  4">
            <a:extLst>
              <a:ext uri="{FF2B5EF4-FFF2-40B4-BE49-F238E27FC236}">
                <a16:creationId xmlns:a16="http://schemas.microsoft.com/office/drawing/2014/main" id="{612202CE-2E8B-5A4C-AB0C-C26338EA93FB}"/>
              </a:ext>
            </a:extLst>
          </p:cNvPr>
          <p:cNvSpPr>
            <a:spLocks noGrp="1"/>
          </p:cNvSpPr>
          <p:nvPr>
            <p:ph type="pic" sz="quarter" idx="12"/>
          </p:nvPr>
        </p:nvSpPr>
        <p:spPr>
          <a:xfrm>
            <a:off x="6142567" y="4394200"/>
            <a:ext cx="6049433" cy="2463800"/>
          </a:xfrm>
          <a:custGeom>
            <a:avLst/>
            <a:gdLst>
              <a:gd name="connsiteX0" fmla="*/ 0 w 4787900"/>
              <a:gd name="connsiteY0" fmla="*/ 0 h 2463800"/>
              <a:gd name="connsiteX1" fmla="*/ 4787900 w 4787900"/>
              <a:gd name="connsiteY1" fmla="*/ 0 h 2463800"/>
              <a:gd name="connsiteX2" fmla="*/ 4787900 w 4787900"/>
              <a:gd name="connsiteY2" fmla="*/ 2463800 h 2463800"/>
              <a:gd name="connsiteX3" fmla="*/ 0 w 4787900"/>
              <a:gd name="connsiteY3" fmla="*/ 2463800 h 2463800"/>
              <a:gd name="connsiteX4" fmla="*/ 0 w 4787900"/>
              <a:gd name="connsiteY4" fmla="*/ 0 h 2463800"/>
              <a:gd name="connsiteX0" fmla="*/ 0 w 4787900"/>
              <a:gd name="connsiteY0" fmla="*/ 0 h 2463800"/>
              <a:gd name="connsiteX1" fmla="*/ 4787900 w 4787900"/>
              <a:gd name="connsiteY1" fmla="*/ 0 h 2463800"/>
              <a:gd name="connsiteX2" fmla="*/ 2315634 w 4787900"/>
              <a:gd name="connsiteY2" fmla="*/ 2463800 h 2463800"/>
              <a:gd name="connsiteX3" fmla="*/ 0 w 4787900"/>
              <a:gd name="connsiteY3" fmla="*/ 2463800 h 2463800"/>
              <a:gd name="connsiteX4" fmla="*/ 0 w 4787900"/>
              <a:gd name="connsiteY4" fmla="*/ 0 h 2463800"/>
              <a:gd name="connsiteX0" fmla="*/ 1210733 w 4787900"/>
              <a:gd name="connsiteY0" fmla="*/ 0 h 2463800"/>
              <a:gd name="connsiteX1" fmla="*/ 4787900 w 4787900"/>
              <a:gd name="connsiteY1" fmla="*/ 0 h 2463800"/>
              <a:gd name="connsiteX2" fmla="*/ 2315634 w 4787900"/>
              <a:gd name="connsiteY2" fmla="*/ 2463800 h 2463800"/>
              <a:gd name="connsiteX3" fmla="*/ 0 w 4787900"/>
              <a:gd name="connsiteY3" fmla="*/ 2463800 h 2463800"/>
              <a:gd name="connsiteX4" fmla="*/ 1210733 w 4787900"/>
              <a:gd name="connsiteY4" fmla="*/ 0 h 2463800"/>
              <a:gd name="connsiteX0" fmla="*/ 2463799 w 6040966"/>
              <a:gd name="connsiteY0" fmla="*/ 0 h 2463800"/>
              <a:gd name="connsiteX1" fmla="*/ 6040966 w 6040966"/>
              <a:gd name="connsiteY1" fmla="*/ 0 h 2463800"/>
              <a:gd name="connsiteX2" fmla="*/ 3568700 w 6040966"/>
              <a:gd name="connsiteY2" fmla="*/ 2463800 h 2463800"/>
              <a:gd name="connsiteX3" fmla="*/ 0 w 6040966"/>
              <a:gd name="connsiteY3" fmla="*/ 2455334 h 2463800"/>
              <a:gd name="connsiteX4" fmla="*/ 2463799 w 6040966"/>
              <a:gd name="connsiteY4" fmla="*/ 0 h 2463800"/>
              <a:gd name="connsiteX0" fmla="*/ 2472266 w 6049433"/>
              <a:gd name="connsiteY0" fmla="*/ 0 h 2463800"/>
              <a:gd name="connsiteX1" fmla="*/ 6049433 w 6049433"/>
              <a:gd name="connsiteY1" fmla="*/ 0 h 2463800"/>
              <a:gd name="connsiteX2" fmla="*/ 3577167 w 6049433"/>
              <a:gd name="connsiteY2" fmla="*/ 2463800 h 2463800"/>
              <a:gd name="connsiteX3" fmla="*/ 0 w 6049433"/>
              <a:gd name="connsiteY3" fmla="*/ 2463800 h 2463800"/>
              <a:gd name="connsiteX4" fmla="*/ 2472266 w 6049433"/>
              <a:gd name="connsiteY4" fmla="*/ 0 h 246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9433" h="2463800">
                <a:moveTo>
                  <a:pt x="2472266" y="0"/>
                </a:moveTo>
                <a:lnTo>
                  <a:pt x="6049433" y="0"/>
                </a:lnTo>
                <a:lnTo>
                  <a:pt x="3577167" y="2463800"/>
                </a:lnTo>
                <a:lnTo>
                  <a:pt x="0" y="2463800"/>
                </a:lnTo>
                <a:lnTo>
                  <a:pt x="2472266" y="0"/>
                </a:lnTo>
                <a:close/>
              </a:path>
            </a:pathLst>
          </a:custGeom>
        </p:spPr>
        <p:txBody>
          <a:bodyPr anchor="ctr"/>
          <a:lstStyle>
            <a:lvl1pPr algn="ctr">
              <a:defRPr sz="1400" b="0" i="1">
                <a:solidFill>
                  <a:schemeClr val="tx1">
                    <a:lumMod val="50000"/>
                    <a:lumOff val="50000"/>
                  </a:schemeClr>
                </a:solidFill>
                <a:latin typeface="Arvo" panose="02000000000000000000" pitchFamily="2" charset="77"/>
              </a:defRPr>
            </a:lvl1pPr>
          </a:lstStyle>
          <a:p>
            <a:endParaRPr lang="fr-FR"/>
          </a:p>
        </p:txBody>
      </p:sp>
    </p:spTree>
    <p:extLst>
      <p:ext uri="{BB962C8B-B14F-4D97-AF65-F5344CB8AC3E}">
        <p14:creationId xmlns:p14="http://schemas.microsoft.com/office/powerpoint/2010/main" val="106752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47A9421E-71D3-0A42-A0F5-8A132D385A0F}"/>
              </a:ext>
            </a:extLst>
          </p:cNvPr>
          <p:cNvSpPr>
            <a:spLocks noGrp="1"/>
          </p:cNvSpPr>
          <p:nvPr>
            <p:ph type="pic" sz="quarter" idx="10"/>
          </p:nvPr>
        </p:nvSpPr>
        <p:spPr>
          <a:xfrm>
            <a:off x="7172325" y="1838325"/>
            <a:ext cx="5019675" cy="5019675"/>
          </a:xfrm>
          <a:custGeom>
            <a:avLst/>
            <a:gdLst>
              <a:gd name="connsiteX0" fmla="*/ 0 w 5019675"/>
              <a:gd name="connsiteY0" fmla="*/ 0 h 5019675"/>
              <a:gd name="connsiteX1" fmla="*/ 5019675 w 5019675"/>
              <a:gd name="connsiteY1" fmla="*/ 0 h 5019675"/>
              <a:gd name="connsiteX2" fmla="*/ 5019675 w 5019675"/>
              <a:gd name="connsiteY2" fmla="*/ 5019675 h 5019675"/>
              <a:gd name="connsiteX3" fmla="*/ 0 w 5019675"/>
              <a:gd name="connsiteY3" fmla="*/ 5019675 h 5019675"/>
              <a:gd name="connsiteX4" fmla="*/ 0 w 5019675"/>
              <a:gd name="connsiteY4" fmla="*/ 0 h 5019675"/>
              <a:gd name="connsiteX0" fmla="*/ 0 w 5019675"/>
              <a:gd name="connsiteY0" fmla="*/ 5019675 h 5019675"/>
              <a:gd name="connsiteX1" fmla="*/ 5019675 w 5019675"/>
              <a:gd name="connsiteY1" fmla="*/ 0 h 5019675"/>
              <a:gd name="connsiteX2" fmla="*/ 5019675 w 5019675"/>
              <a:gd name="connsiteY2" fmla="*/ 5019675 h 5019675"/>
              <a:gd name="connsiteX3" fmla="*/ 0 w 5019675"/>
              <a:gd name="connsiteY3" fmla="*/ 5019675 h 5019675"/>
            </a:gdLst>
            <a:ahLst/>
            <a:cxnLst>
              <a:cxn ang="0">
                <a:pos x="connsiteX0" y="connsiteY0"/>
              </a:cxn>
              <a:cxn ang="0">
                <a:pos x="connsiteX1" y="connsiteY1"/>
              </a:cxn>
              <a:cxn ang="0">
                <a:pos x="connsiteX2" y="connsiteY2"/>
              </a:cxn>
              <a:cxn ang="0">
                <a:pos x="connsiteX3" y="connsiteY3"/>
              </a:cxn>
            </a:cxnLst>
            <a:rect l="l" t="t" r="r" b="b"/>
            <a:pathLst>
              <a:path w="5019675" h="5019675">
                <a:moveTo>
                  <a:pt x="0" y="5019675"/>
                </a:moveTo>
                <a:lnTo>
                  <a:pt x="5019675" y="0"/>
                </a:lnTo>
                <a:lnTo>
                  <a:pt x="5019675" y="5019675"/>
                </a:lnTo>
                <a:lnTo>
                  <a:pt x="0" y="5019675"/>
                </a:lnTo>
                <a:close/>
              </a:path>
            </a:pathLst>
          </a:custGeom>
        </p:spPr>
        <p:txBody>
          <a:bodyPr anchor="ctr"/>
          <a:lstStyle>
            <a:lvl1pPr marL="0" indent="0" algn="r">
              <a:buNone/>
              <a:defRPr sz="800" b="0" i="1">
                <a:solidFill>
                  <a:schemeClr val="tx1">
                    <a:lumMod val="50000"/>
                    <a:lumOff val="50000"/>
                  </a:schemeClr>
                </a:solidFill>
                <a:latin typeface="Arvo" panose="02000000000000000000" pitchFamily="2" charset="77"/>
              </a:defRPr>
            </a:lvl1pPr>
          </a:lstStyle>
          <a:p>
            <a:endParaRPr lang="fr-FR"/>
          </a:p>
        </p:txBody>
      </p:sp>
      <p:sp>
        <p:nvSpPr>
          <p:cNvPr id="7" name="Triangle rectangle 6">
            <a:extLst>
              <a:ext uri="{FF2B5EF4-FFF2-40B4-BE49-F238E27FC236}">
                <a16:creationId xmlns:a16="http://schemas.microsoft.com/office/drawing/2014/main" id="{9ADE3980-6312-D744-9D24-5247519DC81D}"/>
              </a:ext>
            </a:extLst>
          </p:cNvPr>
          <p:cNvSpPr/>
          <p:nvPr userDrawn="1"/>
        </p:nvSpPr>
        <p:spPr>
          <a:xfrm rot="5400000">
            <a:off x="0" y="0"/>
            <a:ext cx="981075" cy="9810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C696921F-DAAD-EE4D-B0B9-1CD45A2F6B0C}"/>
              </a:ext>
            </a:extLst>
          </p:cNvPr>
          <p:cNvCxnSpPr>
            <a:cxnSpLocks/>
          </p:cNvCxnSpPr>
          <p:nvPr userDrawn="1"/>
        </p:nvCxnSpPr>
        <p:spPr>
          <a:xfrm flipH="1">
            <a:off x="10825114" y="1341144"/>
            <a:ext cx="1366886" cy="1366887"/>
          </a:xfrm>
          <a:prstGeom prst="line">
            <a:avLst/>
          </a:prstGeom>
          <a:ln w="12700">
            <a:solidFill>
              <a:srgbClr val="E10014"/>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3AB97C-E560-8447-9E9D-84E491BC6557}"/>
              </a:ext>
            </a:extLst>
          </p:cNvPr>
          <p:cNvCxnSpPr>
            <a:cxnSpLocks/>
          </p:cNvCxnSpPr>
          <p:nvPr userDrawn="1"/>
        </p:nvCxnSpPr>
        <p:spPr>
          <a:xfrm flipH="1">
            <a:off x="0" y="4662776"/>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Titre 3">
            <a:extLst>
              <a:ext uri="{FF2B5EF4-FFF2-40B4-BE49-F238E27FC236}">
                <a16:creationId xmlns:a16="http://schemas.microsoft.com/office/drawing/2014/main" id="{23EACCDB-26CC-A047-8500-119664D56728}"/>
              </a:ext>
            </a:extLst>
          </p:cNvPr>
          <p:cNvSpPr>
            <a:spLocks noGrp="1"/>
          </p:cNvSpPr>
          <p:nvPr>
            <p:ph type="title" hasCustomPrompt="1"/>
          </p:nvPr>
        </p:nvSpPr>
        <p:spPr>
          <a:xfrm>
            <a:off x="2005424" y="2556328"/>
            <a:ext cx="8181151" cy="1847623"/>
          </a:xfrm>
          <a:prstGeom prst="rect">
            <a:avLst/>
          </a:prstGeom>
        </p:spPr>
        <p:txBody>
          <a:bodyPr anchor="ctr"/>
          <a:lstStyle>
            <a:lvl1pPr algn="ctr">
              <a:lnSpc>
                <a:spcPts val="4400"/>
              </a:lnSpc>
              <a:defRPr sz="4200" b="1" i="0">
                <a:solidFill>
                  <a:schemeClr val="tx1"/>
                </a:solidFill>
                <a:latin typeface="Arvo" panose="02000000000000000000" pitchFamily="2" charset="77"/>
              </a:defRPr>
            </a:lvl1pPr>
          </a:lstStyle>
          <a:p>
            <a:r>
              <a:rPr lang="fr-FR" dirty="0"/>
              <a:t>EDIT TITLE</a:t>
            </a:r>
          </a:p>
        </p:txBody>
      </p:sp>
      <p:sp>
        <p:nvSpPr>
          <p:cNvPr id="3" name="Espace réservé pour une image  2">
            <a:extLst>
              <a:ext uri="{FF2B5EF4-FFF2-40B4-BE49-F238E27FC236}">
                <a16:creationId xmlns:a16="http://schemas.microsoft.com/office/drawing/2014/main" id="{21FA5AB7-B577-DE44-9101-64A5C16879D5}"/>
              </a:ext>
            </a:extLst>
          </p:cNvPr>
          <p:cNvSpPr>
            <a:spLocks noGrp="1"/>
          </p:cNvSpPr>
          <p:nvPr>
            <p:ph type="pic" sz="quarter" idx="11"/>
          </p:nvPr>
        </p:nvSpPr>
        <p:spPr>
          <a:xfrm>
            <a:off x="0" y="0"/>
            <a:ext cx="5019675" cy="5019675"/>
          </a:xfrm>
          <a:custGeom>
            <a:avLst/>
            <a:gdLst>
              <a:gd name="connsiteX0" fmla="*/ 0 w 5019675"/>
              <a:gd name="connsiteY0" fmla="*/ 0 h 5019675"/>
              <a:gd name="connsiteX1" fmla="*/ 5019675 w 5019675"/>
              <a:gd name="connsiteY1" fmla="*/ 0 h 5019675"/>
              <a:gd name="connsiteX2" fmla="*/ 5019675 w 5019675"/>
              <a:gd name="connsiteY2" fmla="*/ 5019675 h 5019675"/>
              <a:gd name="connsiteX3" fmla="*/ 0 w 5019675"/>
              <a:gd name="connsiteY3" fmla="*/ 5019675 h 5019675"/>
              <a:gd name="connsiteX4" fmla="*/ 0 w 5019675"/>
              <a:gd name="connsiteY4" fmla="*/ 0 h 5019675"/>
              <a:gd name="connsiteX0" fmla="*/ 0 w 5019675"/>
              <a:gd name="connsiteY0" fmla="*/ 0 h 5019675"/>
              <a:gd name="connsiteX1" fmla="*/ 5019675 w 5019675"/>
              <a:gd name="connsiteY1" fmla="*/ 0 h 5019675"/>
              <a:gd name="connsiteX2" fmla="*/ 0 w 5019675"/>
              <a:gd name="connsiteY2" fmla="*/ 5019675 h 5019675"/>
              <a:gd name="connsiteX3" fmla="*/ 0 w 5019675"/>
              <a:gd name="connsiteY3" fmla="*/ 0 h 5019675"/>
            </a:gdLst>
            <a:ahLst/>
            <a:cxnLst>
              <a:cxn ang="0">
                <a:pos x="connsiteX0" y="connsiteY0"/>
              </a:cxn>
              <a:cxn ang="0">
                <a:pos x="connsiteX1" y="connsiteY1"/>
              </a:cxn>
              <a:cxn ang="0">
                <a:pos x="connsiteX2" y="connsiteY2"/>
              </a:cxn>
              <a:cxn ang="0">
                <a:pos x="connsiteX3" y="connsiteY3"/>
              </a:cxn>
            </a:cxnLst>
            <a:rect l="l" t="t" r="r" b="b"/>
            <a:pathLst>
              <a:path w="5019675" h="5019675">
                <a:moveTo>
                  <a:pt x="0" y="0"/>
                </a:moveTo>
                <a:lnTo>
                  <a:pt x="5019675" y="0"/>
                </a:lnTo>
                <a:lnTo>
                  <a:pt x="0" y="5019675"/>
                </a:lnTo>
                <a:lnTo>
                  <a:pt x="0" y="0"/>
                </a:lnTo>
                <a:close/>
              </a:path>
            </a:pathLst>
          </a:custGeom>
        </p:spPr>
        <p:txBody>
          <a:bodyPr/>
          <a:lstStyle>
            <a:lvl1pPr marL="0" indent="0">
              <a:buNone/>
              <a:defRPr sz="800" b="0" i="1">
                <a:solidFill>
                  <a:schemeClr val="tx1">
                    <a:lumMod val="50000"/>
                    <a:lumOff val="50000"/>
                  </a:schemeClr>
                </a:solidFill>
                <a:latin typeface="Arvo" panose="02000000000000000000" pitchFamily="2" charset="77"/>
              </a:defRPr>
            </a:lvl1pPr>
          </a:lstStyle>
          <a:p>
            <a:endParaRPr lang="fr-FR"/>
          </a:p>
        </p:txBody>
      </p:sp>
    </p:spTree>
    <p:extLst>
      <p:ext uri="{BB962C8B-B14F-4D97-AF65-F5344CB8AC3E}">
        <p14:creationId xmlns:p14="http://schemas.microsoft.com/office/powerpoint/2010/main" val="3636140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Diapositive de titre">
    <p:spTree>
      <p:nvGrpSpPr>
        <p:cNvPr id="1" name=""/>
        <p:cNvGrpSpPr/>
        <p:nvPr/>
      </p:nvGrpSpPr>
      <p:grpSpPr>
        <a:xfrm>
          <a:off x="0" y="0"/>
          <a:ext cx="0" cy="0"/>
          <a:chOff x="0" y="0"/>
          <a:chExt cx="0" cy="0"/>
        </a:xfrm>
      </p:grpSpPr>
      <p:sp>
        <p:nvSpPr>
          <p:cNvPr id="12" name="Espace réservé pour une image  14">
            <a:extLst>
              <a:ext uri="{FF2B5EF4-FFF2-40B4-BE49-F238E27FC236}">
                <a16:creationId xmlns:a16="http://schemas.microsoft.com/office/drawing/2014/main" id="{F3B6C82A-D279-0E4E-A48B-D8FD9C2FE202}"/>
              </a:ext>
            </a:extLst>
          </p:cNvPr>
          <p:cNvSpPr>
            <a:spLocks noGrp="1"/>
          </p:cNvSpPr>
          <p:nvPr>
            <p:ph type="pic" sz="quarter" idx="11"/>
          </p:nvPr>
        </p:nvSpPr>
        <p:spPr>
          <a:xfrm>
            <a:off x="8719457" y="3385457"/>
            <a:ext cx="3472543" cy="3472543"/>
          </a:xfrm>
          <a:custGeom>
            <a:avLst/>
            <a:gdLst>
              <a:gd name="connsiteX0" fmla="*/ 0 w 5019675"/>
              <a:gd name="connsiteY0" fmla="*/ 0 h 5019675"/>
              <a:gd name="connsiteX1" fmla="*/ 5019675 w 5019675"/>
              <a:gd name="connsiteY1" fmla="*/ 0 h 5019675"/>
              <a:gd name="connsiteX2" fmla="*/ 5019675 w 5019675"/>
              <a:gd name="connsiteY2" fmla="*/ 5019675 h 5019675"/>
              <a:gd name="connsiteX3" fmla="*/ 0 w 5019675"/>
              <a:gd name="connsiteY3" fmla="*/ 5019675 h 5019675"/>
              <a:gd name="connsiteX4" fmla="*/ 0 w 5019675"/>
              <a:gd name="connsiteY4" fmla="*/ 0 h 5019675"/>
              <a:gd name="connsiteX0" fmla="*/ 0 w 5019675"/>
              <a:gd name="connsiteY0" fmla="*/ 5019675 h 5019675"/>
              <a:gd name="connsiteX1" fmla="*/ 5019675 w 5019675"/>
              <a:gd name="connsiteY1" fmla="*/ 0 h 5019675"/>
              <a:gd name="connsiteX2" fmla="*/ 5019675 w 5019675"/>
              <a:gd name="connsiteY2" fmla="*/ 5019675 h 5019675"/>
              <a:gd name="connsiteX3" fmla="*/ 0 w 5019675"/>
              <a:gd name="connsiteY3" fmla="*/ 5019675 h 5019675"/>
            </a:gdLst>
            <a:ahLst/>
            <a:cxnLst>
              <a:cxn ang="0">
                <a:pos x="connsiteX0" y="connsiteY0"/>
              </a:cxn>
              <a:cxn ang="0">
                <a:pos x="connsiteX1" y="connsiteY1"/>
              </a:cxn>
              <a:cxn ang="0">
                <a:pos x="connsiteX2" y="connsiteY2"/>
              </a:cxn>
              <a:cxn ang="0">
                <a:pos x="connsiteX3" y="connsiteY3"/>
              </a:cxn>
            </a:cxnLst>
            <a:rect l="l" t="t" r="r" b="b"/>
            <a:pathLst>
              <a:path w="5019675" h="5019675">
                <a:moveTo>
                  <a:pt x="0" y="5019675"/>
                </a:moveTo>
                <a:lnTo>
                  <a:pt x="5019675" y="0"/>
                </a:lnTo>
                <a:lnTo>
                  <a:pt x="5019675" y="5019675"/>
                </a:lnTo>
                <a:lnTo>
                  <a:pt x="0" y="5019675"/>
                </a:lnTo>
                <a:close/>
              </a:path>
            </a:pathLst>
          </a:custGeom>
        </p:spPr>
        <p:txBody>
          <a:bodyPr anchor="ctr"/>
          <a:lstStyle>
            <a:lvl1pPr marL="0" indent="0" algn="ctr">
              <a:buNone/>
              <a:defRPr sz="800" b="0" i="1">
                <a:solidFill>
                  <a:schemeClr val="tx1">
                    <a:lumMod val="50000"/>
                    <a:lumOff val="50000"/>
                  </a:schemeClr>
                </a:solidFill>
                <a:latin typeface="Arvo" panose="02000000000000000000" pitchFamily="2" charset="77"/>
              </a:defRPr>
            </a:lvl1pPr>
          </a:lstStyle>
          <a:p>
            <a:endParaRPr lang="fr-FR"/>
          </a:p>
        </p:txBody>
      </p:sp>
      <p:sp>
        <p:nvSpPr>
          <p:cNvPr id="11" name="Espace réservé pour une image  10">
            <a:extLst>
              <a:ext uri="{FF2B5EF4-FFF2-40B4-BE49-F238E27FC236}">
                <a16:creationId xmlns:a16="http://schemas.microsoft.com/office/drawing/2014/main" id="{A566FCBC-DFDB-F244-9B51-6B2507EA3F5A}"/>
              </a:ext>
            </a:extLst>
          </p:cNvPr>
          <p:cNvSpPr>
            <a:spLocks noGrp="1"/>
          </p:cNvSpPr>
          <p:nvPr>
            <p:ph type="pic" sz="quarter" idx="10"/>
          </p:nvPr>
        </p:nvSpPr>
        <p:spPr>
          <a:xfrm>
            <a:off x="-17463" y="0"/>
            <a:ext cx="9418638" cy="6858000"/>
          </a:xfrm>
          <a:custGeom>
            <a:avLst/>
            <a:gdLst>
              <a:gd name="connsiteX0" fmla="*/ 0 w 9418638"/>
              <a:gd name="connsiteY0" fmla="*/ 0 h 6858000"/>
              <a:gd name="connsiteX1" fmla="*/ 9418638 w 9418638"/>
              <a:gd name="connsiteY1" fmla="*/ 0 h 6858000"/>
              <a:gd name="connsiteX2" fmla="*/ 9418638 w 9418638"/>
              <a:gd name="connsiteY2" fmla="*/ 6858000 h 6858000"/>
              <a:gd name="connsiteX3" fmla="*/ 0 w 9418638"/>
              <a:gd name="connsiteY3" fmla="*/ 6858000 h 6858000"/>
              <a:gd name="connsiteX4" fmla="*/ 0 w 9418638"/>
              <a:gd name="connsiteY4" fmla="*/ 0 h 6858000"/>
              <a:gd name="connsiteX0" fmla="*/ 0 w 9418638"/>
              <a:gd name="connsiteY0" fmla="*/ 0 h 6858000"/>
              <a:gd name="connsiteX1" fmla="*/ 9418638 w 9418638"/>
              <a:gd name="connsiteY1" fmla="*/ 0 h 6858000"/>
              <a:gd name="connsiteX2" fmla="*/ 2560638 w 9418638"/>
              <a:gd name="connsiteY2" fmla="*/ 6858000 h 6858000"/>
              <a:gd name="connsiteX3" fmla="*/ 0 w 9418638"/>
              <a:gd name="connsiteY3" fmla="*/ 6858000 h 6858000"/>
              <a:gd name="connsiteX4" fmla="*/ 0 w 94186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8638" h="6858000">
                <a:moveTo>
                  <a:pt x="0" y="0"/>
                </a:moveTo>
                <a:lnTo>
                  <a:pt x="9418638" y="0"/>
                </a:lnTo>
                <a:lnTo>
                  <a:pt x="2560638" y="6858000"/>
                </a:lnTo>
                <a:lnTo>
                  <a:pt x="0" y="6858000"/>
                </a:lnTo>
                <a:lnTo>
                  <a:pt x="0" y="0"/>
                </a:lnTo>
                <a:close/>
              </a:path>
            </a:pathLst>
          </a:custGeom>
        </p:spPr>
        <p:txBody>
          <a:bodyPr anchor="ctr"/>
          <a:lstStyle>
            <a:lvl1pPr marL="0" indent="0" algn="ctr">
              <a:buNone/>
              <a:defRPr sz="1200" b="0" i="1">
                <a:solidFill>
                  <a:schemeClr val="tx1">
                    <a:lumMod val="50000"/>
                    <a:lumOff val="50000"/>
                  </a:schemeClr>
                </a:solidFill>
                <a:latin typeface="Arvo" panose="02000000000000000000" pitchFamily="2" charset="77"/>
              </a:defRPr>
            </a:lvl1pPr>
          </a:lstStyle>
          <a:p>
            <a:endParaRPr lang="fr-FR"/>
          </a:p>
        </p:txBody>
      </p:sp>
      <p:cxnSp>
        <p:nvCxnSpPr>
          <p:cNvPr id="5" name="Connecteur droit 4">
            <a:extLst>
              <a:ext uri="{FF2B5EF4-FFF2-40B4-BE49-F238E27FC236}">
                <a16:creationId xmlns:a16="http://schemas.microsoft.com/office/drawing/2014/main" id="{7B315F2A-4329-BC49-BE43-1FDAA7BF83B4}"/>
              </a:ext>
            </a:extLst>
          </p:cNvPr>
          <p:cNvCxnSpPr>
            <a:cxnSpLocks/>
          </p:cNvCxnSpPr>
          <p:nvPr userDrawn="1"/>
        </p:nvCxnSpPr>
        <p:spPr>
          <a:xfrm flipH="1">
            <a:off x="10842536" y="2953718"/>
            <a:ext cx="1366886" cy="1366887"/>
          </a:xfrm>
          <a:prstGeom prst="line">
            <a:avLst/>
          </a:prstGeom>
          <a:ln w="12700">
            <a:solidFill>
              <a:srgbClr val="E10014"/>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BA7910C3-FD91-2841-A886-4801E4AE712E}"/>
              </a:ext>
            </a:extLst>
          </p:cNvPr>
          <p:cNvCxnSpPr>
            <a:cxnSpLocks/>
          </p:cNvCxnSpPr>
          <p:nvPr userDrawn="1"/>
        </p:nvCxnSpPr>
        <p:spPr>
          <a:xfrm flipH="1">
            <a:off x="3472544" y="4662776"/>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289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1ECAA5C0-3014-F441-94D5-F9B3DD7FBAA8}"/>
              </a:ext>
            </a:extLst>
          </p:cNvPr>
          <p:cNvGrpSpPr/>
          <p:nvPr userDrawn="1"/>
        </p:nvGrpSpPr>
        <p:grpSpPr>
          <a:xfrm>
            <a:off x="10496551" y="5162549"/>
            <a:ext cx="1695449" cy="1695449"/>
            <a:chOff x="10496551" y="5162549"/>
            <a:chExt cx="1695449" cy="1695449"/>
          </a:xfrm>
        </p:grpSpPr>
        <p:sp>
          <p:nvSpPr>
            <p:cNvPr id="3" name="Triangle rectangle 2">
              <a:extLst>
                <a:ext uri="{FF2B5EF4-FFF2-40B4-BE49-F238E27FC236}">
                  <a16:creationId xmlns:a16="http://schemas.microsoft.com/office/drawing/2014/main" id="{315827CE-AA12-D04C-A5BE-3CEFE8AB36E8}"/>
                </a:ext>
              </a:extLst>
            </p:cNvPr>
            <p:cNvSpPr/>
            <p:nvPr userDrawn="1"/>
          </p:nvSpPr>
          <p:spPr>
            <a:xfrm rot="16200000">
              <a:off x="10496551" y="5162549"/>
              <a:ext cx="1695449" cy="1695449"/>
            </a:xfrm>
            <a:prstGeom prst="rtTriangle">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EEE73A6C-1ED4-B646-8EE4-35336AB213C8}"/>
                </a:ext>
              </a:extLst>
            </p:cNvPr>
            <p:cNvPicPr>
              <a:picLocks noChangeAspect="1"/>
            </p:cNvPicPr>
            <p:nvPr userDrawn="1"/>
          </p:nvPicPr>
          <p:blipFill>
            <a:blip r:embed="rId14"/>
            <a:stretch>
              <a:fillRect/>
            </a:stretch>
          </p:blipFill>
          <p:spPr>
            <a:xfrm>
              <a:off x="11240016" y="6337282"/>
              <a:ext cx="828000" cy="396732"/>
            </a:xfrm>
            <a:prstGeom prst="rect">
              <a:avLst/>
            </a:prstGeom>
          </p:spPr>
        </p:pic>
      </p:grpSp>
    </p:spTree>
    <p:extLst>
      <p:ext uri="{BB962C8B-B14F-4D97-AF65-F5344CB8AC3E}">
        <p14:creationId xmlns:p14="http://schemas.microsoft.com/office/powerpoint/2010/main" val="57655620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0" r:id="rId4"/>
    <p:sldLayoutId id="2147483651" r:id="rId5"/>
    <p:sldLayoutId id="2147483656" r:id="rId6"/>
    <p:sldLayoutId id="2147483658" r:id="rId7"/>
    <p:sldLayoutId id="2147483653" r:id="rId8"/>
    <p:sldLayoutId id="2147483657" r:id="rId9"/>
    <p:sldLayoutId id="2147483659" r:id="rId10"/>
    <p:sldLayoutId id="2147483660"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7FFE5B19_99D64325.xm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E5B21_46C22B80.xml"/><Relationship Id="rId7"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7FFE5B2A_353630ED.xml"/><Relationship Id="rId7"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7FFE5B2B_ABB849BF.xml"/><Relationship Id="rId7" Type="http://schemas.openxmlformats.org/officeDocument/2006/relationships/chart" Target="../charts/chart9.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7FFE5B29_E0DAB0C8.xm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3.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3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18/10/relationships/comments" Target="../comments/modernComment_7FFE5B12_AB621586.xml"/><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32">
            <a:extLst>
              <a:ext uri="{FF2B5EF4-FFF2-40B4-BE49-F238E27FC236}">
                <a16:creationId xmlns:a16="http://schemas.microsoft.com/office/drawing/2014/main" id="{69914EE9-E779-CA4F-9647-0EF4F7E641BD}"/>
              </a:ext>
            </a:extLst>
          </p:cNvPr>
          <p:cNvPicPr>
            <a:picLocks noChangeAspect="1"/>
          </p:cNvPicPr>
          <p:nvPr/>
        </p:nvPicPr>
        <p:blipFill rotWithShape="1">
          <a:blip r:embed="rId3" cstate="screen">
            <a:alphaModFix amt="18000"/>
            <a:extLst>
              <a:ext uri="{28A0092B-C50C-407E-A947-70E740481C1C}">
                <a14:useLocalDpi xmlns:a14="http://schemas.microsoft.com/office/drawing/2010/main"/>
              </a:ext>
            </a:extLst>
          </a:blip>
          <a:srcRect t="978"/>
          <a:stretch/>
        </p:blipFill>
        <p:spPr>
          <a:xfrm>
            <a:off x="3307374" y="197896"/>
            <a:ext cx="8760642" cy="6831494"/>
          </a:xfrm>
          <a:prstGeom prst="rect">
            <a:avLst/>
          </a:prstGeom>
        </p:spPr>
      </p:pic>
      <p:sp>
        <p:nvSpPr>
          <p:cNvPr id="10" name="Parallélogramme 9">
            <a:extLst>
              <a:ext uri="{FF2B5EF4-FFF2-40B4-BE49-F238E27FC236}">
                <a16:creationId xmlns:a16="http://schemas.microsoft.com/office/drawing/2014/main" id="{796EEBE0-EFE0-9945-8B25-5002D6905359}"/>
              </a:ext>
            </a:extLst>
          </p:cNvPr>
          <p:cNvSpPr/>
          <p:nvPr/>
        </p:nvSpPr>
        <p:spPr>
          <a:xfrm>
            <a:off x="490538" y="0"/>
            <a:ext cx="10982324" cy="981075"/>
          </a:xfrm>
          <a:prstGeom prst="parallelogram">
            <a:avLst>
              <a:gd name="adj" fmla="val 99757"/>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endParaRPr lang="fr-FR" sz="4400" b="1">
              <a:solidFill>
                <a:srgbClr val="E10014"/>
              </a:solidFill>
              <a:latin typeface="Arvo" panose="02000000000000000000" pitchFamily="2" charset="77"/>
            </a:endParaRPr>
          </a:p>
        </p:txBody>
      </p:sp>
      <p:sp>
        <p:nvSpPr>
          <p:cNvPr id="2" name="Titre 1">
            <a:extLst>
              <a:ext uri="{FF2B5EF4-FFF2-40B4-BE49-F238E27FC236}">
                <a16:creationId xmlns:a16="http://schemas.microsoft.com/office/drawing/2014/main" id="{37F5FE55-CCEA-B74C-926F-50CEFF8CAD27}"/>
              </a:ext>
            </a:extLst>
          </p:cNvPr>
          <p:cNvSpPr>
            <a:spLocks noGrp="1"/>
          </p:cNvSpPr>
          <p:nvPr>
            <p:ph type="title"/>
          </p:nvPr>
        </p:nvSpPr>
        <p:spPr>
          <a:prstGeom prst="rect">
            <a:avLst/>
          </a:prstGeom>
        </p:spPr>
        <p:txBody>
          <a:bodyPr/>
          <a:lstStyle/>
          <a:p>
            <a:endParaRPr lang="fr-FR" sz="4200" spc="-150" dirty="0"/>
          </a:p>
        </p:txBody>
      </p:sp>
      <p:cxnSp>
        <p:nvCxnSpPr>
          <p:cNvPr id="3" name="Connecteur droit 2">
            <a:extLst>
              <a:ext uri="{FF2B5EF4-FFF2-40B4-BE49-F238E27FC236}">
                <a16:creationId xmlns:a16="http://schemas.microsoft.com/office/drawing/2014/main" id="{7D52F588-671F-9749-8120-756D2C158AF1}"/>
              </a:ext>
            </a:extLst>
          </p:cNvPr>
          <p:cNvCxnSpPr>
            <a:cxnSpLocks/>
          </p:cNvCxnSpPr>
          <p:nvPr/>
        </p:nvCxnSpPr>
        <p:spPr>
          <a:xfrm flipH="1">
            <a:off x="1621601" y="5655796"/>
            <a:ext cx="1366886" cy="1366887"/>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9BD3A9A2-F657-6D4D-9388-8564B59A5AD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452"/>
          <a:stretch/>
        </p:blipFill>
        <p:spPr>
          <a:xfrm flipH="1">
            <a:off x="7907817" y="1907930"/>
            <a:ext cx="4284183" cy="4950070"/>
          </a:xfrm>
          <a:prstGeom prst="rect">
            <a:avLst/>
          </a:prstGeom>
        </p:spPr>
      </p:pic>
      <p:sp>
        <p:nvSpPr>
          <p:cNvPr id="17" name="ZoneTexte 16">
            <a:extLst>
              <a:ext uri="{FF2B5EF4-FFF2-40B4-BE49-F238E27FC236}">
                <a16:creationId xmlns:a16="http://schemas.microsoft.com/office/drawing/2014/main" id="{EB5E2F2E-B9F8-EF48-A1AF-285113FD97F0}"/>
              </a:ext>
            </a:extLst>
          </p:cNvPr>
          <p:cNvSpPr txBox="1"/>
          <p:nvPr/>
        </p:nvSpPr>
        <p:spPr>
          <a:xfrm>
            <a:off x="1066800" y="1820172"/>
            <a:ext cx="9616067" cy="733534"/>
          </a:xfrm>
          <a:prstGeom prst="rect">
            <a:avLst/>
          </a:prstGeom>
          <a:noFill/>
        </p:spPr>
        <p:txBody>
          <a:bodyPr wrap="square" rtlCol="0" anchor="ctr">
            <a:spAutoFit/>
          </a:bodyPr>
          <a:lstStyle/>
          <a:p>
            <a:pPr>
              <a:lnSpc>
                <a:spcPts val="5000"/>
              </a:lnSpc>
            </a:pPr>
            <a:r>
              <a:rPr lang="fr-FR" sz="4800" b="1" dirty="0" err="1">
                <a:highlight>
                  <a:srgbClr val="FFCC00"/>
                </a:highlight>
                <a:latin typeface="Arvo" panose="02000000000000000000" pitchFamily="2" charset="77"/>
              </a:rPr>
              <a:t>Cest</a:t>
            </a:r>
            <a:r>
              <a:rPr lang="fr-FR" sz="4800" b="1" dirty="0">
                <a:highlight>
                  <a:srgbClr val="FFCC00"/>
                </a:highlight>
                <a:latin typeface="Arvo" panose="02000000000000000000" pitchFamily="2" charset="77"/>
              </a:rPr>
              <a:t> quoi l’active </a:t>
            </a:r>
            <a:r>
              <a:rPr lang="fr-FR" sz="4800" b="1" dirty="0" err="1">
                <a:highlight>
                  <a:srgbClr val="FFCC00"/>
                </a:highlight>
                <a:latin typeface="Arvo" panose="02000000000000000000" pitchFamily="2" charset="77"/>
              </a:rPr>
              <a:t>learning</a:t>
            </a:r>
            <a:r>
              <a:rPr lang="fr-FR" sz="4800" b="1" dirty="0">
                <a:highlight>
                  <a:srgbClr val="FFCC00"/>
                </a:highlight>
                <a:latin typeface="Arvo" panose="02000000000000000000" pitchFamily="2" charset="77"/>
              </a:rPr>
              <a:t>?</a:t>
            </a:r>
          </a:p>
        </p:txBody>
      </p:sp>
      <p:grpSp>
        <p:nvGrpSpPr>
          <p:cNvPr id="16" name="Groupe 15">
            <a:extLst>
              <a:ext uri="{FF2B5EF4-FFF2-40B4-BE49-F238E27FC236}">
                <a16:creationId xmlns:a16="http://schemas.microsoft.com/office/drawing/2014/main" id="{33CA991E-28E8-ED43-9905-0978D2ACDA7B}"/>
              </a:ext>
            </a:extLst>
          </p:cNvPr>
          <p:cNvGrpSpPr/>
          <p:nvPr/>
        </p:nvGrpSpPr>
        <p:grpSpPr>
          <a:xfrm>
            <a:off x="10496551" y="5162549"/>
            <a:ext cx="1695449" cy="1695449"/>
            <a:chOff x="10496551" y="5162549"/>
            <a:chExt cx="1695449" cy="1695449"/>
          </a:xfrm>
        </p:grpSpPr>
        <p:sp>
          <p:nvSpPr>
            <p:cNvPr id="18" name="Triangle rectangle 17">
              <a:extLst>
                <a:ext uri="{FF2B5EF4-FFF2-40B4-BE49-F238E27FC236}">
                  <a16:creationId xmlns:a16="http://schemas.microsoft.com/office/drawing/2014/main" id="{E4B7BD03-4A2E-0640-9FBB-6C2EEE49C5B4}"/>
                </a:ext>
              </a:extLst>
            </p:cNvPr>
            <p:cNvSpPr/>
            <p:nvPr userDrawn="1"/>
          </p:nvSpPr>
          <p:spPr>
            <a:xfrm rot="16200000">
              <a:off x="10496551" y="5162549"/>
              <a:ext cx="1695449" cy="1695449"/>
            </a:xfrm>
            <a:prstGeom prst="rtTriangle">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536A5DD6-8AD4-934F-8F98-CE752EBDF82F}"/>
                </a:ext>
              </a:extLst>
            </p:cNvPr>
            <p:cNvPicPr>
              <a:picLocks noChangeAspect="1"/>
            </p:cNvPicPr>
            <p:nvPr userDrawn="1"/>
          </p:nvPicPr>
          <p:blipFill>
            <a:blip r:embed="rId5"/>
            <a:stretch>
              <a:fillRect/>
            </a:stretch>
          </p:blipFill>
          <p:spPr>
            <a:xfrm>
              <a:off x="11240016" y="6337282"/>
              <a:ext cx="828000" cy="396732"/>
            </a:xfrm>
            <a:prstGeom prst="rect">
              <a:avLst/>
            </a:prstGeom>
          </p:spPr>
        </p:pic>
      </p:grpSp>
      <p:sp>
        <p:nvSpPr>
          <p:cNvPr id="4" name="TextBox 3">
            <a:extLst>
              <a:ext uri="{FF2B5EF4-FFF2-40B4-BE49-F238E27FC236}">
                <a16:creationId xmlns:a16="http://schemas.microsoft.com/office/drawing/2014/main" id="{8A96EB6B-747F-0527-0D57-4C70BFAFFF3E}"/>
              </a:ext>
            </a:extLst>
          </p:cNvPr>
          <p:cNvSpPr txBox="1"/>
          <p:nvPr/>
        </p:nvSpPr>
        <p:spPr>
          <a:xfrm>
            <a:off x="1366886" y="2849585"/>
            <a:ext cx="2015039" cy="369332"/>
          </a:xfrm>
          <a:prstGeom prst="rect">
            <a:avLst/>
          </a:prstGeom>
          <a:noFill/>
        </p:spPr>
        <p:txBody>
          <a:bodyPr wrap="none" rtlCol="0">
            <a:spAutoFit/>
          </a:bodyPr>
          <a:lstStyle/>
          <a:p>
            <a:r>
              <a:rPr lang="en-GB" dirty="0"/>
              <a:t>D</a:t>
            </a:r>
            <a:r>
              <a:rPr lang="en-FR" dirty="0"/>
              <a:t>iff MachineL et AL</a:t>
            </a:r>
          </a:p>
        </p:txBody>
      </p:sp>
      <p:sp>
        <p:nvSpPr>
          <p:cNvPr id="5" name="TextBox 4">
            <a:extLst>
              <a:ext uri="{FF2B5EF4-FFF2-40B4-BE49-F238E27FC236}">
                <a16:creationId xmlns:a16="http://schemas.microsoft.com/office/drawing/2014/main" id="{42B3EBE8-5360-1195-0B0E-DC9425A50B35}"/>
              </a:ext>
            </a:extLst>
          </p:cNvPr>
          <p:cNvSpPr txBox="1"/>
          <p:nvPr/>
        </p:nvSpPr>
        <p:spPr>
          <a:xfrm>
            <a:off x="1066800" y="3318267"/>
            <a:ext cx="2875787" cy="2862322"/>
          </a:xfrm>
          <a:prstGeom prst="rect">
            <a:avLst/>
          </a:prstGeom>
          <a:noFill/>
        </p:spPr>
        <p:txBody>
          <a:bodyPr wrap="none" rtlCol="0">
            <a:spAutoFit/>
          </a:bodyPr>
          <a:lstStyle/>
          <a:p>
            <a:pPr marL="285750" indent="-285750">
              <a:buFontTx/>
              <a:buChar char="-"/>
            </a:pPr>
            <a:r>
              <a:rPr lang="fr-FR" dirty="0"/>
              <a:t>Explication AL</a:t>
            </a:r>
          </a:p>
          <a:p>
            <a:pPr marL="285750" indent="-285750">
              <a:buFontTx/>
              <a:buChar char="-"/>
            </a:pPr>
            <a:r>
              <a:rPr lang="fr-FR" dirty="0" err="1"/>
              <a:t>Traing</a:t>
            </a:r>
            <a:r>
              <a:rPr lang="fr-FR" dirty="0"/>
              <a:t>/Pool</a:t>
            </a:r>
          </a:p>
          <a:p>
            <a:pPr marL="285750" indent="-285750">
              <a:buFontTx/>
              <a:buChar char="-"/>
            </a:pPr>
            <a:r>
              <a:rPr lang="fr-FR" dirty="0"/>
              <a:t>4 stratégies</a:t>
            </a:r>
          </a:p>
          <a:p>
            <a:pPr marL="285750" indent="-285750">
              <a:buFontTx/>
              <a:buChar char="-"/>
            </a:pPr>
            <a:r>
              <a:rPr lang="fr-FR" dirty="0"/>
              <a:t>Explication des 3 data set</a:t>
            </a:r>
          </a:p>
          <a:p>
            <a:pPr marL="285750" indent="-285750">
              <a:buFontTx/>
              <a:buChar char="-"/>
            </a:pPr>
            <a:r>
              <a:rPr lang="fr-FR" dirty="0"/>
              <a:t>Une slide par conclusion :</a:t>
            </a:r>
          </a:p>
          <a:p>
            <a:pPr marL="742950" lvl="1" indent="-285750">
              <a:buFontTx/>
              <a:buChar char="-"/>
            </a:pPr>
            <a:r>
              <a:rPr lang="fr-FR" dirty="0"/>
              <a:t>Entre 10 et 60%</a:t>
            </a:r>
          </a:p>
          <a:p>
            <a:pPr marL="742950" lvl="1" indent="-285750">
              <a:buFontTx/>
              <a:buChar char="-"/>
            </a:pPr>
            <a:r>
              <a:rPr lang="fr-FR" dirty="0" err="1"/>
              <a:t>Retraining</a:t>
            </a:r>
            <a:r>
              <a:rPr lang="fr-FR" dirty="0"/>
              <a:t> marche </a:t>
            </a:r>
          </a:p>
          <a:p>
            <a:pPr marL="742950" lvl="1" indent="-285750">
              <a:buFontTx/>
              <a:buChar char="-"/>
            </a:pPr>
            <a:r>
              <a:rPr lang="fr-FR" dirty="0"/>
              <a:t>Initialisation </a:t>
            </a:r>
          </a:p>
          <a:p>
            <a:pPr marL="742950" lvl="1" indent="-285750">
              <a:buFontTx/>
              <a:buChar char="-"/>
            </a:pPr>
            <a:r>
              <a:rPr lang="fr-FR" dirty="0"/>
              <a:t>Tableau </a:t>
            </a:r>
            <a:r>
              <a:rPr lang="fr-FR" dirty="0" err="1"/>
              <a:t>recap</a:t>
            </a:r>
            <a:r>
              <a:rPr lang="fr-FR" dirty="0"/>
              <a:t> </a:t>
            </a:r>
            <a:r>
              <a:rPr lang="fr-FR" dirty="0" err="1"/>
              <a:t>strat</a:t>
            </a:r>
            <a:endParaRPr lang="en-FR" dirty="0"/>
          </a:p>
          <a:p>
            <a:pPr marL="742950" lvl="1" indent="-285750">
              <a:buFontTx/>
              <a:buChar char="-"/>
            </a:pPr>
            <a:r>
              <a:rPr lang="en-GB" dirty="0"/>
              <a:t>C</a:t>
            </a:r>
            <a:r>
              <a:rPr lang="en-FR" dirty="0"/>
              <a:t>onclu </a:t>
            </a:r>
            <a:endParaRPr lang="fr-FR" dirty="0"/>
          </a:p>
        </p:txBody>
      </p:sp>
    </p:spTree>
    <p:extLst>
      <p:ext uri="{BB962C8B-B14F-4D97-AF65-F5344CB8AC3E}">
        <p14:creationId xmlns:p14="http://schemas.microsoft.com/office/powerpoint/2010/main" val="2885051142"/>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320F1-425A-9BC6-401E-40F18508DF2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EC2DA1E-BF50-8833-8941-F7EB0503DA0A}"/>
              </a:ext>
            </a:extLst>
          </p:cNvPr>
          <p:cNvSpPr/>
          <p:nvPr/>
        </p:nvSpPr>
        <p:spPr>
          <a:xfrm>
            <a:off x="0" y="5351646"/>
            <a:ext cx="1771048" cy="1506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3CDF7656-E604-91A9-7552-72CCBB0961F7}"/>
              </a:ext>
            </a:extLst>
          </p:cNvPr>
          <p:cNvSpPr>
            <a:spLocks noGrp="1"/>
          </p:cNvSpPr>
          <p:nvPr>
            <p:ph type="title"/>
          </p:nvPr>
        </p:nvSpPr>
        <p:spPr/>
        <p:txBody>
          <a:bodyPr/>
          <a:lstStyle/>
          <a:p>
            <a:r>
              <a:rPr lang="fr-FR" dirty="0" err="1"/>
              <a:t>Random</a:t>
            </a:r>
            <a:endParaRPr lang="fr-FR" dirty="0"/>
          </a:p>
        </p:txBody>
      </p:sp>
      <p:graphicFrame>
        <p:nvGraphicFramePr>
          <p:cNvPr id="6" name="Table 5">
            <a:extLst>
              <a:ext uri="{FF2B5EF4-FFF2-40B4-BE49-F238E27FC236}">
                <a16:creationId xmlns:a16="http://schemas.microsoft.com/office/drawing/2014/main" id="{9957FF1B-0D99-D680-869A-7CCEB7DB8545}"/>
              </a:ext>
            </a:extLst>
          </p:cNvPr>
          <p:cNvGraphicFramePr>
            <a:graphicFrameLocks noGrp="1"/>
          </p:cNvGraphicFramePr>
          <p:nvPr>
            <p:extLst>
              <p:ext uri="{D42A27DB-BD31-4B8C-83A1-F6EECF244321}">
                <p14:modId xmlns:p14="http://schemas.microsoft.com/office/powerpoint/2010/main" val="2950804427"/>
              </p:ext>
            </p:extLst>
          </p:nvPr>
        </p:nvGraphicFramePr>
        <p:xfrm>
          <a:off x="4294911" y="2387139"/>
          <a:ext cx="4249926" cy="1663307"/>
        </p:xfrm>
        <a:graphic>
          <a:graphicData uri="http://schemas.openxmlformats.org/drawingml/2006/table">
            <a:tbl>
              <a:tblPr firstRow="1" bandRow="1">
                <a:tableStyleId>{5940675A-B579-460E-94D1-54222C63F5DA}</a:tableStyleId>
              </a:tblPr>
              <a:tblGrid>
                <a:gridCol w="1416642">
                  <a:extLst>
                    <a:ext uri="{9D8B030D-6E8A-4147-A177-3AD203B41FA5}">
                      <a16:colId xmlns:a16="http://schemas.microsoft.com/office/drawing/2014/main" val="3215130707"/>
                    </a:ext>
                  </a:extLst>
                </a:gridCol>
                <a:gridCol w="1416642">
                  <a:extLst>
                    <a:ext uri="{9D8B030D-6E8A-4147-A177-3AD203B41FA5}">
                      <a16:colId xmlns:a16="http://schemas.microsoft.com/office/drawing/2014/main" val="4056016338"/>
                    </a:ext>
                  </a:extLst>
                </a:gridCol>
                <a:gridCol w="1416642">
                  <a:extLst>
                    <a:ext uri="{9D8B030D-6E8A-4147-A177-3AD203B41FA5}">
                      <a16:colId xmlns:a16="http://schemas.microsoft.com/office/drawing/2014/main" val="1202021722"/>
                    </a:ext>
                  </a:extLst>
                </a:gridCol>
              </a:tblGrid>
              <a:tr h="578541">
                <a:tc>
                  <a:txBody>
                    <a:bodyPr/>
                    <a:lstStyle/>
                    <a:p>
                      <a:pPr algn="ctr"/>
                      <a:r>
                        <a:rPr lang="en-FR" dirty="0"/>
                        <a:t>0.1</a:t>
                      </a:r>
                    </a:p>
                  </a:txBody>
                  <a:tcPr anchor="ctr"/>
                </a:tc>
                <a:tc>
                  <a:txBody>
                    <a:bodyPr/>
                    <a:lstStyle/>
                    <a:p>
                      <a:pPr algn="ctr"/>
                      <a:r>
                        <a:rPr lang="en-FR" dirty="0"/>
                        <a:t>0.85</a:t>
                      </a:r>
                    </a:p>
                  </a:txBody>
                  <a:tcPr anchor="ctr"/>
                </a:tc>
                <a:tc>
                  <a:txBody>
                    <a:bodyPr/>
                    <a:lstStyle/>
                    <a:p>
                      <a:pPr algn="ctr"/>
                      <a:r>
                        <a:rPr lang="en-FR" dirty="0"/>
                        <a:t>0.05</a:t>
                      </a:r>
                    </a:p>
                  </a:txBody>
                  <a:tcPr anchor="ctr"/>
                </a:tc>
                <a:extLst>
                  <a:ext uri="{0D108BD9-81ED-4DB2-BD59-A6C34878D82A}">
                    <a16:rowId xmlns:a16="http://schemas.microsoft.com/office/drawing/2014/main" val="3678875377"/>
                  </a:ext>
                </a:extLst>
              </a:tr>
              <a:tr h="542383">
                <a:tc>
                  <a:txBody>
                    <a:bodyPr/>
                    <a:lstStyle/>
                    <a:p>
                      <a:pPr algn="ctr"/>
                      <a:r>
                        <a:rPr lang="en-FR" dirty="0"/>
                        <a:t>0.6</a:t>
                      </a:r>
                    </a:p>
                  </a:txBody>
                  <a:tcPr anchor="ctr"/>
                </a:tc>
                <a:tc>
                  <a:txBody>
                    <a:bodyPr/>
                    <a:lstStyle/>
                    <a:p>
                      <a:pPr algn="ctr"/>
                      <a:r>
                        <a:rPr lang="en-FR" dirty="0"/>
                        <a:t>0.3</a:t>
                      </a:r>
                    </a:p>
                  </a:txBody>
                  <a:tcPr anchor="ctr"/>
                </a:tc>
                <a:tc>
                  <a:txBody>
                    <a:bodyPr/>
                    <a:lstStyle/>
                    <a:p>
                      <a:pPr algn="ctr"/>
                      <a:r>
                        <a:rPr lang="en-FR" dirty="0"/>
                        <a:t>0.1</a:t>
                      </a:r>
                    </a:p>
                  </a:txBody>
                  <a:tcPr anchor="ctr"/>
                </a:tc>
                <a:extLst>
                  <a:ext uri="{0D108BD9-81ED-4DB2-BD59-A6C34878D82A}">
                    <a16:rowId xmlns:a16="http://schemas.microsoft.com/office/drawing/2014/main" val="2571041217"/>
                  </a:ext>
                </a:extLst>
              </a:tr>
              <a:tr h="542383">
                <a:tc>
                  <a:txBody>
                    <a:bodyPr/>
                    <a:lstStyle/>
                    <a:p>
                      <a:pPr algn="ctr"/>
                      <a:r>
                        <a:rPr lang="en-FR" dirty="0"/>
                        <a:t>0.39</a:t>
                      </a:r>
                    </a:p>
                  </a:txBody>
                  <a:tcPr anchor="ctr"/>
                </a:tc>
                <a:tc>
                  <a:txBody>
                    <a:bodyPr/>
                    <a:lstStyle/>
                    <a:p>
                      <a:pPr algn="ctr"/>
                      <a:r>
                        <a:rPr lang="en-FR" dirty="0"/>
                        <a:t>0.61</a:t>
                      </a:r>
                    </a:p>
                  </a:txBody>
                  <a:tcPr anchor="ctr"/>
                </a:tc>
                <a:tc>
                  <a:txBody>
                    <a:bodyPr/>
                    <a:lstStyle/>
                    <a:p>
                      <a:pPr algn="ctr"/>
                      <a:r>
                        <a:rPr lang="en-FR" dirty="0"/>
                        <a:t>0.0</a:t>
                      </a:r>
                    </a:p>
                  </a:txBody>
                  <a:tcPr anchor="ctr"/>
                </a:tc>
                <a:extLst>
                  <a:ext uri="{0D108BD9-81ED-4DB2-BD59-A6C34878D82A}">
                    <a16:rowId xmlns:a16="http://schemas.microsoft.com/office/drawing/2014/main" val="693184686"/>
                  </a:ext>
                </a:extLst>
              </a:tr>
            </a:tbl>
          </a:graphicData>
        </a:graphic>
      </p:graphicFrame>
      <p:sp>
        <p:nvSpPr>
          <p:cNvPr id="7" name="TextBox 6">
            <a:extLst>
              <a:ext uri="{FF2B5EF4-FFF2-40B4-BE49-F238E27FC236}">
                <a16:creationId xmlns:a16="http://schemas.microsoft.com/office/drawing/2014/main" id="{B66167A2-4057-291C-0CDE-FBDECB009609}"/>
              </a:ext>
            </a:extLst>
          </p:cNvPr>
          <p:cNvSpPr txBox="1"/>
          <p:nvPr/>
        </p:nvSpPr>
        <p:spPr>
          <a:xfrm>
            <a:off x="1440037" y="3024877"/>
            <a:ext cx="1027387" cy="369332"/>
          </a:xfrm>
          <a:prstGeom prst="rect">
            <a:avLst/>
          </a:prstGeom>
          <a:noFill/>
        </p:spPr>
        <p:txBody>
          <a:bodyPr wrap="square" rtlCol="0">
            <a:spAutoFit/>
          </a:bodyPr>
          <a:lstStyle/>
          <a:p>
            <a:r>
              <a:rPr lang="en-FR" dirty="0"/>
              <a:t>Proba</a:t>
            </a:r>
          </a:p>
        </p:txBody>
      </p:sp>
      <p:sp>
        <p:nvSpPr>
          <p:cNvPr id="9" name="TextBox 8">
            <a:extLst>
              <a:ext uri="{FF2B5EF4-FFF2-40B4-BE49-F238E27FC236}">
                <a16:creationId xmlns:a16="http://schemas.microsoft.com/office/drawing/2014/main" id="{76AE62BE-C93D-D0CD-7B01-D281929A9405}"/>
              </a:ext>
            </a:extLst>
          </p:cNvPr>
          <p:cNvSpPr txBox="1"/>
          <p:nvPr/>
        </p:nvSpPr>
        <p:spPr>
          <a:xfrm>
            <a:off x="4609957" y="1917899"/>
            <a:ext cx="1027387" cy="369332"/>
          </a:xfrm>
          <a:prstGeom prst="rect">
            <a:avLst/>
          </a:prstGeom>
          <a:noFill/>
        </p:spPr>
        <p:txBody>
          <a:bodyPr wrap="square" rtlCol="0">
            <a:spAutoFit/>
          </a:bodyPr>
          <a:lstStyle/>
          <a:p>
            <a:r>
              <a:rPr lang="en-FR" dirty="0"/>
              <a:t>Chien</a:t>
            </a:r>
          </a:p>
        </p:txBody>
      </p:sp>
      <p:sp>
        <p:nvSpPr>
          <p:cNvPr id="10" name="TextBox 9">
            <a:extLst>
              <a:ext uri="{FF2B5EF4-FFF2-40B4-BE49-F238E27FC236}">
                <a16:creationId xmlns:a16="http://schemas.microsoft.com/office/drawing/2014/main" id="{BC7D0ECD-960F-6533-2862-7FD04B311ADE}"/>
              </a:ext>
            </a:extLst>
          </p:cNvPr>
          <p:cNvSpPr txBox="1"/>
          <p:nvPr/>
        </p:nvSpPr>
        <p:spPr>
          <a:xfrm>
            <a:off x="6096000" y="1917899"/>
            <a:ext cx="1027387" cy="369332"/>
          </a:xfrm>
          <a:prstGeom prst="rect">
            <a:avLst/>
          </a:prstGeom>
          <a:noFill/>
        </p:spPr>
        <p:txBody>
          <a:bodyPr wrap="square" rtlCol="0">
            <a:spAutoFit/>
          </a:bodyPr>
          <a:lstStyle/>
          <a:p>
            <a:r>
              <a:rPr lang="en-FR" dirty="0"/>
              <a:t>Chat</a:t>
            </a:r>
          </a:p>
        </p:txBody>
      </p:sp>
      <p:sp>
        <p:nvSpPr>
          <p:cNvPr id="11" name="TextBox 10">
            <a:extLst>
              <a:ext uri="{FF2B5EF4-FFF2-40B4-BE49-F238E27FC236}">
                <a16:creationId xmlns:a16="http://schemas.microsoft.com/office/drawing/2014/main" id="{2BC0FCA2-76A2-E1FB-27C9-89492ADEF805}"/>
              </a:ext>
            </a:extLst>
          </p:cNvPr>
          <p:cNvSpPr txBox="1"/>
          <p:nvPr/>
        </p:nvSpPr>
        <p:spPr>
          <a:xfrm>
            <a:off x="7418562" y="1917899"/>
            <a:ext cx="1126275" cy="369332"/>
          </a:xfrm>
          <a:prstGeom prst="rect">
            <a:avLst/>
          </a:prstGeom>
          <a:noFill/>
        </p:spPr>
        <p:txBody>
          <a:bodyPr wrap="square" rtlCol="0">
            <a:spAutoFit/>
          </a:bodyPr>
          <a:lstStyle/>
          <a:p>
            <a:r>
              <a:rPr lang="en-FR" dirty="0"/>
              <a:t>Renard</a:t>
            </a:r>
          </a:p>
        </p:txBody>
      </p:sp>
      <p:sp>
        <p:nvSpPr>
          <p:cNvPr id="12" name="TextBox 11">
            <a:extLst>
              <a:ext uri="{FF2B5EF4-FFF2-40B4-BE49-F238E27FC236}">
                <a16:creationId xmlns:a16="http://schemas.microsoft.com/office/drawing/2014/main" id="{9B520E09-4059-0538-190C-DCC3F0521F8C}"/>
              </a:ext>
            </a:extLst>
          </p:cNvPr>
          <p:cNvSpPr txBox="1"/>
          <p:nvPr/>
        </p:nvSpPr>
        <p:spPr>
          <a:xfrm>
            <a:off x="3608457" y="2489663"/>
            <a:ext cx="426055" cy="369332"/>
          </a:xfrm>
          <a:prstGeom prst="rect">
            <a:avLst/>
          </a:prstGeom>
          <a:noFill/>
        </p:spPr>
        <p:txBody>
          <a:bodyPr wrap="square" rtlCol="0">
            <a:spAutoFit/>
          </a:bodyPr>
          <a:lstStyle/>
          <a:p>
            <a:r>
              <a:rPr lang="en-FR" dirty="0"/>
              <a:t>1</a:t>
            </a:r>
          </a:p>
        </p:txBody>
      </p:sp>
      <p:sp>
        <p:nvSpPr>
          <p:cNvPr id="13" name="TextBox 12">
            <a:extLst>
              <a:ext uri="{FF2B5EF4-FFF2-40B4-BE49-F238E27FC236}">
                <a16:creationId xmlns:a16="http://schemas.microsoft.com/office/drawing/2014/main" id="{3B06D3F3-3D3F-E213-F506-E7A4F28430EB}"/>
              </a:ext>
            </a:extLst>
          </p:cNvPr>
          <p:cNvSpPr txBox="1"/>
          <p:nvPr/>
        </p:nvSpPr>
        <p:spPr>
          <a:xfrm>
            <a:off x="3608457" y="3034126"/>
            <a:ext cx="426055" cy="369332"/>
          </a:xfrm>
          <a:prstGeom prst="rect">
            <a:avLst/>
          </a:prstGeom>
          <a:noFill/>
        </p:spPr>
        <p:txBody>
          <a:bodyPr wrap="square" rtlCol="0">
            <a:spAutoFit/>
          </a:bodyPr>
          <a:lstStyle/>
          <a:p>
            <a:r>
              <a:rPr lang="en-FR" dirty="0"/>
              <a:t>2</a:t>
            </a:r>
          </a:p>
        </p:txBody>
      </p:sp>
      <p:sp>
        <p:nvSpPr>
          <p:cNvPr id="14" name="TextBox 13">
            <a:extLst>
              <a:ext uri="{FF2B5EF4-FFF2-40B4-BE49-F238E27FC236}">
                <a16:creationId xmlns:a16="http://schemas.microsoft.com/office/drawing/2014/main" id="{CC5BAD44-21E4-385D-FED0-84ECE236E0FC}"/>
              </a:ext>
            </a:extLst>
          </p:cNvPr>
          <p:cNvSpPr txBox="1"/>
          <p:nvPr/>
        </p:nvSpPr>
        <p:spPr>
          <a:xfrm>
            <a:off x="3608457" y="3578589"/>
            <a:ext cx="426055" cy="369332"/>
          </a:xfrm>
          <a:prstGeom prst="rect">
            <a:avLst/>
          </a:prstGeom>
          <a:noFill/>
        </p:spPr>
        <p:txBody>
          <a:bodyPr wrap="square" rtlCol="0">
            <a:spAutoFit/>
          </a:bodyPr>
          <a:lstStyle/>
          <a:p>
            <a:r>
              <a:rPr lang="en-FR" dirty="0"/>
              <a:t>3</a:t>
            </a:r>
          </a:p>
        </p:txBody>
      </p:sp>
      <p:sp>
        <p:nvSpPr>
          <p:cNvPr id="15" name="TextBox 14">
            <a:extLst>
              <a:ext uri="{FF2B5EF4-FFF2-40B4-BE49-F238E27FC236}">
                <a16:creationId xmlns:a16="http://schemas.microsoft.com/office/drawing/2014/main" id="{3523C96C-BD44-2C94-D733-65C2BDC04BB5}"/>
              </a:ext>
            </a:extLst>
          </p:cNvPr>
          <p:cNvSpPr txBox="1"/>
          <p:nvPr/>
        </p:nvSpPr>
        <p:spPr>
          <a:xfrm>
            <a:off x="2352142" y="5583414"/>
            <a:ext cx="1138570" cy="369332"/>
          </a:xfrm>
          <a:prstGeom prst="rect">
            <a:avLst/>
          </a:prstGeom>
          <a:noFill/>
        </p:spPr>
        <p:txBody>
          <a:bodyPr wrap="square" rtlCol="0">
            <a:spAutoFit/>
          </a:bodyPr>
          <a:lstStyle/>
          <a:p>
            <a:r>
              <a:rPr lang="en-FR" b="1" u="sng" dirty="0"/>
              <a:t>Random :</a:t>
            </a:r>
          </a:p>
        </p:txBody>
      </p:sp>
      <p:sp>
        <p:nvSpPr>
          <p:cNvPr id="16" name="TextBox 15">
            <a:extLst>
              <a:ext uri="{FF2B5EF4-FFF2-40B4-BE49-F238E27FC236}">
                <a16:creationId xmlns:a16="http://schemas.microsoft.com/office/drawing/2014/main" id="{EE86B01B-B1C9-C4E8-076F-6C441BB72741}"/>
              </a:ext>
            </a:extLst>
          </p:cNvPr>
          <p:cNvSpPr txBox="1"/>
          <p:nvPr/>
        </p:nvSpPr>
        <p:spPr>
          <a:xfrm>
            <a:off x="3821484" y="5583414"/>
            <a:ext cx="6746683" cy="369332"/>
          </a:xfrm>
          <a:prstGeom prst="rect">
            <a:avLst/>
          </a:prstGeom>
          <a:noFill/>
        </p:spPr>
        <p:txBody>
          <a:bodyPr wrap="square" rtlCol="0">
            <a:spAutoFit/>
          </a:bodyPr>
          <a:lstStyle/>
          <a:p>
            <a:r>
              <a:rPr lang="en-FR" dirty="0"/>
              <a:t>Sélection </a:t>
            </a:r>
            <a:r>
              <a:rPr lang="en-FR" b="1" dirty="0"/>
              <a:t>au hasard</a:t>
            </a:r>
            <a:r>
              <a:rPr lang="en-FR" dirty="0"/>
              <a:t> parmi les 3 sans considérer les probas</a:t>
            </a:r>
          </a:p>
        </p:txBody>
      </p:sp>
    </p:spTree>
    <p:extLst>
      <p:ext uri="{BB962C8B-B14F-4D97-AF65-F5344CB8AC3E}">
        <p14:creationId xmlns:p14="http://schemas.microsoft.com/office/powerpoint/2010/main" val="341289273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B33E8-7095-C145-6A5D-BB2D6E7EBDC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B4BA12-C51D-1610-E329-759D6104CC67}"/>
              </a:ext>
            </a:extLst>
          </p:cNvPr>
          <p:cNvSpPr/>
          <p:nvPr/>
        </p:nvSpPr>
        <p:spPr>
          <a:xfrm>
            <a:off x="0" y="5351646"/>
            <a:ext cx="1771048" cy="1506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6F7EC11-0850-21A1-14D0-187562AAEA47}"/>
              </a:ext>
            </a:extLst>
          </p:cNvPr>
          <p:cNvSpPr>
            <a:spLocks noGrp="1"/>
          </p:cNvSpPr>
          <p:nvPr>
            <p:ph type="title"/>
          </p:nvPr>
        </p:nvSpPr>
        <p:spPr/>
        <p:txBody>
          <a:bodyPr/>
          <a:lstStyle/>
          <a:p>
            <a:r>
              <a:rPr lang="fr-FR" dirty="0" err="1"/>
              <a:t>Least_confident</a:t>
            </a:r>
            <a:endParaRPr lang="fr-FR" dirty="0"/>
          </a:p>
        </p:txBody>
      </p:sp>
      <p:graphicFrame>
        <p:nvGraphicFramePr>
          <p:cNvPr id="6" name="Table 5">
            <a:extLst>
              <a:ext uri="{FF2B5EF4-FFF2-40B4-BE49-F238E27FC236}">
                <a16:creationId xmlns:a16="http://schemas.microsoft.com/office/drawing/2014/main" id="{E31D6E6D-039D-3173-04C5-282B8DAAC5B8}"/>
              </a:ext>
            </a:extLst>
          </p:cNvPr>
          <p:cNvGraphicFramePr>
            <a:graphicFrameLocks noGrp="1"/>
          </p:cNvGraphicFramePr>
          <p:nvPr>
            <p:extLst>
              <p:ext uri="{D42A27DB-BD31-4B8C-83A1-F6EECF244321}">
                <p14:modId xmlns:p14="http://schemas.microsoft.com/office/powerpoint/2010/main" val="364106196"/>
              </p:ext>
            </p:extLst>
          </p:nvPr>
        </p:nvGraphicFramePr>
        <p:xfrm>
          <a:off x="1119480" y="3429000"/>
          <a:ext cx="4249926" cy="1663307"/>
        </p:xfrm>
        <a:graphic>
          <a:graphicData uri="http://schemas.openxmlformats.org/drawingml/2006/table">
            <a:tbl>
              <a:tblPr firstRow="1" bandRow="1">
                <a:tableStyleId>{5940675A-B579-460E-94D1-54222C63F5DA}</a:tableStyleId>
              </a:tblPr>
              <a:tblGrid>
                <a:gridCol w="1416642">
                  <a:extLst>
                    <a:ext uri="{9D8B030D-6E8A-4147-A177-3AD203B41FA5}">
                      <a16:colId xmlns:a16="http://schemas.microsoft.com/office/drawing/2014/main" val="3215130707"/>
                    </a:ext>
                  </a:extLst>
                </a:gridCol>
                <a:gridCol w="1416642">
                  <a:extLst>
                    <a:ext uri="{9D8B030D-6E8A-4147-A177-3AD203B41FA5}">
                      <a16:colId xmlns:a16="http://schemas.microsoft.com/office/drawing/2014/main" val="4056016338"/>
                    </a:ext>
                  </a:extLst>
                </a:gridCol>
                <a:gridCol w="1416642">
                  <a:extLst>
                    <a:ext uri="{9D8B030D-6E8A-4147-A177-3AD203B41FA5}">
                      <a16:colId xmlns:a16="http://schemas.microsoft.com/office/drawing/2014/main" val="1202021722"/>
                    </a:ext>
                  </a:extLst>
                </a:gridCol>
              </a:tblGrid>
              <a:tr h="578541">
                <a:tc>
                  <a:txBody>
                    <a:bodyPr/>
                    <a:lstStyle/>
                    <a:p>
                      <a:pPr algn="ctr"/>
                      <a:r>
                        <a:rPr lang="en-FR" dirty="0"/>
                        <a:t>0.1</a:t>
                      </a:r>
                    </a:p>
                  </a:txBody>
                  <a:tcPr anchor="ctr"/>
                </a:tc>
                <a:tc>
                  <a:txBody>
                    <a:bodyPr/>
                    <a:lstStyle/>
                    <a:p>
                      <a:pPr algn="ctr"/>
                      <a:r>
                        <a:rPr lang="en-FR" dirty="0">
                          <a:highlight>
                            <a:srgbClr val="FFFF00"/>
                          </a:highlight>
                        </a:rPr>
                        <a:t>0.85</a:t>
                      </a:r>
                    </a:p>
                  </a:txBody>
                  <a:tcPr anchor="ctr"/>
                </a:tc>
                <a:tc>
                  <a:txBody>
                    <a:bodyPr/>
                    <a:lstStyle/>
                    <a:p>
                      <a:pPr algn="ctr"/>
                      <a:r>
                        <a:rPr lang="en-FR" dirty="0"/>
                        <a:t>0.05</a:t>
                      </a:r>
                    </a:p>
                  </a:txBody>
                  <a:tcPr anchor="ctr"/>
                </a:tc>
                <a:extLst>
                  <a:ext uri="{0D108BD9-81ED-4DB2-BD59-A6C34878D82A}">
                    <a16:rowId xmlns:a16="http://schemas.microsoft.com/office/drawing/2014/main" val="3678875377"/>
                  </a:ext>
                </a:extLst>
              </a:tr>
              <a:tr h="542383">
                <a:tc>
                  <a:txBody>
                    <a:bodyPr/>
                    <a:lstStyle/>
                    <a:p>
                      <a:pPr algn="ctr"/>
                      <a:r>
                        <a:rPr lang="en-FR" dirty="0">
                          <a:highlight>
                            <a:srgbClr val="FFFF00"/>
                          </a:highlight>
                        </a:rPr>
                        <a:t>0.6</a:t>
                      </a:r>
                    </a:p>
                  </a:txBody>
                  <a:tcPr anchor="ctr"/>
                </a:tc>
                <a:tc>
                  <a:txBody>
                    <a:bodyPr/>
                    <a:lstStyle/>
                    <a:p>
                      <a:pPr algn="ctr"/>
                      <a:r>
                        <a:rPr lang="en-FR" dirty="0"/>
                        <a:t>0.3</a:t>
                      </a:r>
                    </a:p>
                  </a:txBody>
                  <a:tcPr anchor="ctr"/>
                </a:tc>
                <a:tc>
                  <a:txBody>
                    <a:bodyPr/>
                    <a:lstStyle/>
                    <a:p>
                      <a:pPr algn="ctr"/>
                      <a:r>
                        <a:rPr lang="en-FR" dirty="0"/>
                        <a:t>0.1</a:t>
                      </a:r>
                    </a:p>
                  </a:txBody>
                  <a:tcPr anchor="ctr"/>
                </a:tc>
                <a:extLst>
                  <a:ext uri="{0D108BD9-81ED-4DB2-BD59-A6C34878D82A}">
                    <a16:rowId xmlns:a16="http://schemas.microsoft.com/office/drawing/2014/main" val="2571041217"/>
                  </a:ext>
                </a:extLst>
              </a:tr>
              <a:tr h="542383">
                <a:tc>
                  <a:txBody>
                    <a:bodyPr/>
                    <a:lstStyle/>
                    <a:p>
                      <a:pPr algn="ctr"/>
                      <a:r>
                        <a:rPr lang="en-FR" dirty="0"/>
                        <a:t>0.39</a:t>
                      </a:r>
                    </a:p>
                  </a:txBody>
                  <a:tcPr anchor="ctr"/>
                </a:tc>
                <a:tc>
                  <a:txBody>
                    <a:bodyPr/>
                    <a:lstStyle/>
                    <a:p>
                      <a:pPr algn="ctr"/>
                      <a:r>
                        <a:rPr lang="en-FR" dirty="0">
                          <a:highlight>
                            <a:srgbClr val="FFFF00"/>
                          </a:highlight>
                        </a:rPr>
                        <a:t>0.61</a:t>
                      </a:r>
                    </a:p>
                  </a:txBody>
                  <a:tcPr anchor="ctr"/>
                </a:tc>
                <a:tc>
                  <a:txBody>
                    <a:bodyPr/>
                    <a:lstStyle/>
                    <a:p>
                      <a:pPr algn="ctr"/>
                      <a:r>
                        <a:rPr lang="en-FR" dirty="0"/>
                        <a:t>0.0</a:t>
                      </a:r>
                    </a:p>
                  </a:txBody>
                  <a:tcPr anchor="ctr"/>
                </a:tc>
                <a:extLst>
                  <a:ext uri="{0D108BD9-81ED-4DB2-BD59-A6C34878D82A}">
                    <a16:rowId xmlns:a16="http://schemas.microsoft.com/office/drawing/2014/main" val="693184686"/>
                  </a:ext>
                </a:extLst>
              </a:tr>
            </a:tbl>
          </a:graphicData>
        </a:graphic>
      </p:graphicFrame>
      <p:sp>
        <p:nvSpPr>
          <p:cNvPr id="7" name="TextBox 6">
            <a:extLst>
              <a:ext uri="{FF2B5EF4-FFF2-40B4-BE49-F238E27FC236}">
                <a16:creationId xmlns:a16="http://schemas.microsoft.com/office/drawing/2014/main" id="{3C5FA654-9B13-89C7-C213-82531A811C40}"/>
              </a:ext>
            </a:extLst>
          </p:cNvPr>
          <p:cNvSpPr txBox="1"/>
          <p:nvPr/>
        </p:nvSpPr>
        <p:spPr>
          <a:xfrm>
            <a:off x="-8753" y="4018004"/>
            <a:ext cx="1027387" cy="369332"/>
          </a:xfrm>
          <a:prstGeom prst="rect">
            <a:avLst/>
          </a:prstGeom>
          <a:noFill/>
        </p:spPr>
        <p:txBody>
          <a:bodyPr wrap="square" rtlCol="0">
            <a:spAutoFit/>
          </a:bodyPr>
          <a:lstStyle/>
          <a:p>
            <a:r>
              <a:rPr lang="en-FR" dirty="0"/>
              <a:t>Proba</a:t>
            </a:r>
          </a:p>
        </p:txBody>
      </p:sp>
      <p:sp>
        <p:nvSpPr>
          <p:cNvPr id="9" name="TextBox 8">
            <a:extLst>
              <a:ext uri="{FF2B5EF4-FFF2-40B4-BE49-F238E27FC236}">
                <a16:creationId xmlns:a16="http://schemas.microsoft.com/office/drawing/2014/main" id="{51DB9F57-5162-9977-A77A-D4C2DAC26C73}"/>
              </a:ext>
            </a:extLst>
          </p:cNvPr>
          <p:cNvSpPr txBox="1"/>
          <p:nvPr/>
        </p:nvSpPr>
        <p:spPr>
          <a:xfrm>
            <a:off x="1434526" y="2959760"/>
            <a:ext cx="1027387" cy="369332"/>
          </a:xfrm>
          <a:prstGeom prst="rect">
            <a:avLst/>
          </a:prstGeom>
          <a:noFill/>
        </p:spPr>
        <p:txBody>
          <a:bodyPr wrap="square" rtlCol="0">
            <a:spAutoFit/>
          </a:bodyPr>
          <a:lstStyle/>
          <a:p>
            <a:r>
              <a:rPr lang="en-FR" dirty="0"/>
              <a:t>Chien</a:t>
            </a:r>
          </a:p>
        </p:txBody>
      </p:sp>
      <p:sp>
        <p:nvSpPr>
          <p:cNvPr id="10" name="TextBox 9">
            <a:extLst>
              <a:ext uri="{FF2B5EF4-FFF2-40B4-BE49-F238E27FC236}">
                <a16:creationId xmlns:a16="http://schemas.microsoft.com/office/drawing/2014/main" id="{FAC152D0-73AB-B0D1-9CEF-8F137D0A8FB5}"/>
              </a:ext>
            </a:extLst>
          </p:cNvPr>
          <p:cNvSpPr txBox="1"/>
          <p:nvPr/>
        </p:nvSpPr>
        <p:spPr>
          <a:xfrm>
            <a:off x="2920569" y="2959760"/>
            <a:ext cx="1027387" cy="369332"/>
          </a:xfrm>
          <a:prstGeom prst="rect">
            <a:avLst/>
          </a:prstGeom>
          <a:noFill/>
        </p:spPr>
        <p:txBody>
          <a:bodyPr wrap="square" rtlCol="0">
            <a:spAutoFit/>
          </a:bodyPr>
          <a:lstStyle/>
          <a:p>
            <a:r>
              <a:rPr lang="en-FR" dirty="0"/>
              <a:t>Chat</a:t>
            </a:r>
          </a:p>
        </p:txBody>
      </p:sp>
      <p:sp>
        <p:nvSpPr>
          <p:cNvPr id="11" name="TextBox 10">
            <a:extLst>
              <a:ext uri="{FF2B5EF4-FFF2-40B4-BE49-F238E27FC236}">
                <a16:creationId xmlns:a16="http://schemas.microsoft.com/office/drawing/2014/main" id="{D65A98CB-3C51-D70F-7823-F6645C78D81C}"/>
              </a:ext>
            </a:extLst>
          </p:cNvPr>
          <p:cNvSpPr txBox="1"/>
          <p:nvPr/>
        </p:nvSpPr>
        <p:spPr>
          <a:xfrm>
            <a:off x="4243131" y="2959760"/>
            <a:ext cx="1126275" cy="369332"/>
          </a:xfrm>
          <a:prstGeom prst="rect">
            <a:avLst/>
          </a:prstGeom>
          <a:noFill/>
        </p:spPr>
        <p:txBody>
          <a:bodyPr wrap="square" rtlCol="0">
            <a:spAutoFit/>
          </a:bodyPr>
          <a:lstStyle/>
          <a:p>
            <a:r>
              <a:rPr lang="en-FR" dirty="0"/>
              <a:t>Renard</a:t>
            </a:r>
          </a:p>
        </p:txBody>
      </p:sp>
      <p:sp>
        <p:nvSpPr>
          <p:cNvPr id="12" name="TextBox 11">
            <a:extLst>
              <a:ext uri="{FF2B5EF4-FFF2-40B4-BE49-F238E27FC236}">
                <a16:creationId xmlns:a16="http://schemas.microsoft.com/office/drawing/2014/main" id="{E39FD209-65FD-6AD1-A995-9324D05E0216}"/>
              </a:ext>
            </a:extLst>
          </p:cNvPr>
          <p:cNvSpPr txBox="1"/>
          <p:nvPr/>
        </p:nvSpPr>
        <p:spPr>
          <a:xfrm>
            <a:off x="719139" y="3501537"/>
            <a:ext cx="426055" cy="369332"/>
          </a:xfrm>
          <a:prstGeom prst="rect">
            <a:avLst/>
          </a:prstGeom>
          <a:noFill/>
        </p:spPr>
        <p:txBody>
          <a:bodyPr wrap="square" rtlCol="0">
            <a:spAutoFit/>
          </a:bodyPr>
          <a:lstStyle/>
          <a:p>
            <a:r>
              <a:rPr lang="en-FR" dirty="0"/>
              <a:t>1</a:t>
            </a:r>
          </a:p>
        </p:txBody>
      </p:sp>
      <p:sp>
        <p:nvSpPr>
          <p:cNvPr id="13" name="TextBox 12">
            <a:extLst>
              <a:ext uri="{FF2B5EF4-FFF2-40B4-BE49-F238E27FC236}">
                <a16:creationId xmlns:a16="http://schemas.microsoft.com/office/drawing/2014/main" id="{5820662F-D2F7-45EF-4920-5362D4BAD793}"/>
              </a:ext>
            </a:extLst>
          </p:cNvPr>
          <p:cNvSpPr txBox="1"/>
          <p:nvPr/>
        </p:nvSpPr>
        <p:spPr>
          <a:xfrm>
            <a:off x="719139" y="4046000"/>
            <a:ext cx="426055" cy="369332"/>
          </a:xfrm>
          <a:prstGeom prst="rect">
            <a:avLst/>
          </a:prstGeom>
          <a:noFill/>
        </p:spPr>
        <p:txBody>
          <a:bodyPr wrap="square" rtlCol="0">
            <a:spAutoFit/>
          </a:bodyPr>
          <a:lstStyle/>
          <a:p>
            <a:r>
              <a:rPr lang="en-FR" dirty="0"/>
              <a:t>2</a:t>
            </a:r>
          </a:p>
        </p:txBody>
      </p:sp>
      <p:sp>
        <p:nvSpPr>
          <p:cNvPr id="14" name="TextBox 13">
            <a:extLst>
              <a:ext uri="{FF2B5EF4-FFF2-40B4-BE49-F238E27FC236}">
                <a16:creationId xmlns:a16="http://schemas.microsoft.com/office/drawing/2014/main" id="{80BA98A6-27D5-1BFB-AE05-15C1EF5EEDAA}"/>
              </a:ext>
            </a:extLst>
          </p:cNvPr>
          <p:cNvSpPr txBox="1"/>
          <p:nvPr/>
        </p:nvSpPr>
        <p:spPr>
          <a:xfrm>
            <a:off x="719139" y="4590463"/>
            <a:ext cx="426055" cy="369332"/>
          </a:xfrm>
          <a:prstGeom prst="rect">
            <a:avLst/>
          </a:prstGeom>
          <a:noFill/>
        </p:spPr>
        <p:txBody>
          <a:bodyPr wrap="square" rtlCol="0">
            <a:spAutoFit/>
          </a:bodyPr>
          <a:lstStyle/>
          <a:p>
            <a:r>
              <a:rPr lang="en-FR" dirty="0"/>
              <a:t>3</a:t>
            </a:r>
          </a:p>
        </p:txBody>
      </p:sp>
      <p:sp>
        <p:nvSpPr>
          <p:cNvPr id="15" name="TextBox 14">
            <a:extLst>
              <a:ext uri="{FF2B5EF4-FFF2-40B4-BE49-F238E27FC236}">
                <a16:creationId xmlns:a16="http://schemas.microsoft.com/office/drawing/2014/main" id="{24B4D362-84C0-B53A-3DDF-65685D7E4979}"/>
              </a:ext>
            </a:extLst>
          </p:cNvPr>
          <p:cNvSpPr txBox="1"/>
          <p:nvPr/>
        </p:nvSpPr>
        <p:spPr>
          <a:xfrm>
            <a:off x="2197103" y="1185975"/>
            <a:ext cx="1809687" cy="369332"/>
          </a:xfrm>
          <a:prstGeom prst="rect">
            <a:avLst/>
          </a:prstGeom>
          <a:noFill/>
        </p:spPr>
        <p:txBody>
          <a:bodyPr wrap="square" rtlCol="0">
            <a:spAutoFit/>
          </a:bodyPr>
          <a:lstStyle/>
          <a:p>
            <a:r>
              <a:rPr lang="en-FR" b="1" u="sng" dirty="0"/>
              <a:t>Least_confident :</a:t>
            </a:r>
          </a:p>
        </p:txBody>
      </p:sp>
      <p:sp>
        <p:nvSpPr>
          <p:cNvPr id="16" name="TextBox 15">
            <a:extLst>
              <a:ext uri="{FF2B5EF4-FFF2-40B4-BE49-F238E27FC236}">
                <a16:creationId xmlns:a16="http://schemas.microsoft.com/office/drawing/2014/main" id="{39F6A90D-93DC-94AE-73F1-EDFB5685DB04}"/>
              </a:ext>
            </a:extLst>
          </p:cNvPr>
          <p:cNvSpPr txBox="1"/>
          <p:nvPr/>
        </p:nvSpPr>
        <p:spPr>
          <a:xfrm>
            <a:off x="4372668" y="1185975"/>
            <a:ext cx="5368235" cy="369332"/>
          </a:xfrm>
          <a:prstGeom prst="rect">
            <a:avLst/>
          </a:prstGeom>
          <a:noFill/>
        </p:spPr>
        <p:txBody>
          <a:bodyPr wrap="square" rtlCol="0">
            <a:spAutoFit/>
          </a:bodyPr>
          <a:lstStyle/>
          <a:p>
            <a:r>
              <a:rPr lang="en-FR" dirty="0"/>
              <a:t>Sélection du cas le </a:t>
            </a:r>
            <a:r>
              <a:rPr lang="en-FR" b="1" dirty="0"/>
              <a:t>moins confiant </a:t>
            </a:r>
            <a:r>
              <a:rPr lang="en-FR" dirty="0"/>
              <a:t>suivant la formule</a:t>
            </a:r>
          </a:p>
        </p:txBody>
      </p:sp>
      <p:sp>
        <p:nvSpPr>
          <p:cNvPr id="3" name="TextBox 2">
            <a:extLst>
              <a:ext uri="{FF2B5EF4-FFF2-40B4-BE49-F238E27FC236}">
                <a16:creationId xmlns:a16="http://schemas.microsoft.com/office/drawing/2014/main" id="{34946EA0-F630-3A0E-BF81-AF8D6428BB07}"/>
              </a:ext>
            </a:extLst>
          </p:cNvPr>
          <p:cNvSpPr txBox="1"/>
          <p:nvPr/>
        </p:nvSpPr>
        <p:spPr>
          <a:xfrm>
            <a:off x="7056785" y="2008157"/>
            <a:ext cx="4001152" cy="369332"/>
          </a:xfrm>
          <a:prstGeom prst="rect">
            <a:avLst/>
          </a:prstGeom>
          <a:noFill/>
        </p:spPr>
        <p:txBody>
          <a:bodyPr wrap="square" rtlCol="0">
            <a:spAutoFit/>
          </a:bodyPr>
          <a:lstStyle/>
          <a:p>
            <a:r>
              <a:rPr lang="en-GB" dirty="0"/>
              <a:t>avec </a:t>
            </a:r>
            <a:r>
              <a:rPr lang="en-GB" b="1" i="0" u="none" strike="noStrike" dirty="0">
                <a:solidFill>
                  <a:srgbClr val="000000"/>
                </a:solidFill>
                <a:effectLst/>
              </a:rPr>
              <a:t>x̂</a:t>
            </a:r>
            <a:r>
              <a:rPr lang="en-GB" dirty="0"/>
              <a:t> la </a:t>
            </a:r>
            <a:r>
              <a:rPr lang="en-GB" dirty="0" err="1"/>
              <a:t>classe</a:t>
            </a:r>
            <a:r>
              <a:rPr lang="en-GB" dirty="0"/>
              <a:t> la plus probable</a:t>
            </a:r>
            <a:endParaRPr lang="en-FR" dirty="0"/>
          </a:p>
        </p:txBody>
      </p:sp>
      <p:pic>
        <p:nvPicPr>
          <p:cNvPr id="4" name="Picture 3">
            <a:extLst>
              <a:ext uri="{FF2B5EF4-FFF2-40B4-BE49-F238E27FC236}">
                <a16:creationId xmlns:a16="http://schemas.microsoft.com/office/drawing/2014/main" id="{0B6B825D-F666-7969-02B6-BB019738570E}"/>
              </a:ext>
            </a:extLst>
          </p:cNvPr>
          <p:cNvPicPr>
            <a:picLocks noChangeAspect="1"/>
          </p:cNvPicPr>
          <p:nvPr/>
        </p:nvPicPr>
        <p:blipFill>
          <a:blip r:embed="rId2"/>
          <a:stretch>
            <a:fillRect/>
          </a:stretch>
        </p:blipFill>
        <p:spPr>
          <a:xfrm>
            <a:off x="2857824" y="1944575"/>
            <a:ext cx="3187700" cy="495300"/>
          </a:xfrm>
          <a:prstGeom prst="rect">
            <a:avLst/>
          </a:prstGeom>
        </p:spPr>
      </p:pic>
      <p:graphicFrame>
        <p:nvGraphicFramePr>
          <p:cNvPr id="24" name="Table 23">
            <a:extLst>
              <a:ext uri="{FF2B5EF4-FFF2-40B4-BE49-F238E27FC236}">
                <a16:creationId xmlns:a16="http://schemas.microsoft.com/office/drawing/2014/main" id="{BB188920-607F-1831-CEA4-5073BA591465}"/>
              </a:ext>
            </a:extLst>
          </p:cNvPr>
          <p:cNvGraphicFramePr>
            <a:graphicFrameLocks noGrp="1"/>
          </p:cNvGraphicFramePr>
          <p:nvPr>
            <p:extLst>
              <p:ext uri="{D42A27DB-BD31-4B8C-83A1-F6EECF244321}">
                <p14:modId xmlns:p14="http://schemas.microsoft.com/office/powerpoint/2010/main" val="2384331491"/>
              </p:ext>
            </p:extLst>
          </p:nvPr>
        </p:nvGraphicFramePr>
        <p:xfrm>
          <a:off x="9217152" y="3429000"/>
          <a:ext cx="628520" cy="1663308"/>
        </p:xfrm>
        <a:graphic>
          <a:graphicData uri="http://schemas.openxmlformats.org/drawingml/2006/table">
            <a:tbl>
              <a:tblPr firstRow="1" bandRow="1">
                <a:tableStyleId>{5940675A-B579-460E-94D1-54222C63F5DA}</a:tableStyleId>
              </a:tblPr>
              <a:tblGrid>
                <a:gridCol w="628520">
                  <a:extLst>
                    <a:ext uri="{9D8B030D-6E8A-4147-A177-3AD203B41FA5}">
                      <a16:colId xmlns:a16="http://schemas.microsoft.com/office/drawing/2014/main" val="2355641202"/>
                    </a:ext>
                  </a:extLst>
                </a:gridCol>
              </a:tblGrid>
              <a:tr h="554436">
                <a:tc>
                  <a:txBody>
                    <a:bodyPr/>
                    <a:lstStyle/>
                    <a:p>
                      <a:pPr algn="ctr"/>
                      <a:r>
                        <a:rPr lang="en-FR" dirty="0"/>
                        <a:t>0.15</a:t>
                      </a:r>
                    </a:p>
                  </a:txBody>
                  <a:tcPr anchor="ctr"/>
                </a:tc>
                <a:extLst>
                  <a:ext uri="{0D108BD9-81ED-4DB2-BD59-A6C34878D82A}">
                    <a16:rowId xmlns:a16="http://schemas.microsoft.com/office/drawing/2014/main" val="682996625"/>
                  </a:ext>
                </a:extLst>
              </a:tr>
              <a:tr h="554436">
                <a:tc>
                  <a:txBody>
                    <a:bodyPr/>
                    <a:lstStyle/>
                    <a:p>
                      <a:pPr algn="ctr"/>
                      <a:r>
                        <a:rPr lang="en-FR" dirty="0">
                          <a:highlight>
                            <a:srgbClr val="FFFF00"/>
                          </a:highlight>
                        </a:rPr>
                        <a:t>0.4</a:t>
                      </a:r>
                    </a:p>
                  </a:txBody>
                  <a:tcPr anchor="ctr"/>
                </a:tc>
                <a:extLst>
                  <a:ext uri="{0D108BD9-81ED-4DB2-BD59-A6C34878D82A}">
                    <a16:rowId xmlns:a16="http://schemas.microsoft.com/office/drawing/2014/main" val="773344021"/>
                  </a:ext>
                </a:extLst>
              </a:tr>
              <a:tr h="554436">
                <a:tc>
                  <a:txBody>
                    <a:bodyPr/>
                    <a:lstStyle/>
                    <a:p>
                      <a:pPr algn="ctr"/>
                      <a:r>
                        <a:rPr lang="en-FR" dirty="0"/>
                        <a:t>0.39</a:t>
                      </a:r>
                    </a:p>
                  </a:txBody>
                  <a:tcPr anchor="ctr"/>
                </a:tc>
                <a:extLst>
                  <a:ext uri="{0D108BD9-81ED-4DB2-BD59-A6C34878D82A}">
                    <a16:rowId xmlns:a16="http://schemas.microsoft.com/office/drawing/2014/main" val="1534372766"/>
                  </a:ext>
                </a:extLst>
              </a:tr>
            </a:tbl>
          </a:graphicData>
        </a:graphic>
      </p:graphicFrame>
      <p:sp>
        <p:nvSpPr>
          <p:cNvPr id="25" name="TextBox 24">
            <a:extLst>
              <a:ext uri="{FF2B5EF4-FFF2-40B4-BE49-F238E27FC236}">
                <a16:creationId xmlns:a16="http://schemas.microsoft.com/office/drawing/2014/main" id="{DBA1E367-A287-9259-535F-015BEE81F460}"/>
              </a:ext>
            </a:extLst>
          </p:cNvPr>
          <p:cNvSpPr txBox="1"/>
          <p:nvPr/>
        </p:nvSpPr>
        <p:spPr>
          <a:xfrm>
            <a:off x="8869791" y="2854875"/>
            <a:ext cx="1575498" cy="369332"/>
          </a:xfrm>
          <a:prstGeom prst="rect">
            <a:avLst/>
          </a:prstGeom>
          <a:noFill/>
        </p:spPr>
        <p:txBody>
          <a:bodyPr wrap="square" rtlCol="0">
            <a:spAutoFit/>
          </a:bodyPr>
          <a:lstStyle/>
          <a:p>
            <a:r>
              <a:rPr lang="en-GB" dirty="0"/>
              <a:t>Uncertainty</a:t>
            </a:r>
            <a:endParaRPr lang="en-FR" dirty="0"/>
          </a:p>
        </p:txBody>
      </p:sp>
      <p:sp>
        <p:nvSpPr>
          <p:cNvPr id="26" name="TextBox 25">
            <a:extLst>
              <a:ext uri="{FF2B5EF4-FFF2-40B4-BE49-F238E27FC236}">
                <a16:creationId xmlns:a16="http://schemas.microsoft.com/office/drawing/2014/main" id="{9FB1319A-7B5C-6894-F96B-516A3963DA7E}"/>
              </a:ext>
            </a:extLst>
          </p:cNvPr>
          <p:cNvSpPr txBox="1"/>
          <p:nvPr/>
        </p:nvSpPr>
        <p:spPr>
          <a:xfrm>
            <a:off x="8552499" y="3501537"/>
            <a:ext cx="426055" cy="369332"/>
          </a:xfrm>
          <a:prstGeom prst="rect">
            <a:avLst/>
          </a:prstGeom>
          <a:noFill/>
        </p:spPr>
        <p:txBody>
          <a:bodyPr wrap="square" rtlCol="0">
            <a:spAutoFit/>
          </a:bodyPr>
          <a:lstStyle/>
          <a:p>
            <a:r>
              <a:rPr lang="en-FR" dirty="0"/>
              <a:t>1</a:t>
            </a:r>
          </a:p>
        </p:txBody>
      </p:sp>
      <p:sp>
        <p:nvSpPr>
          <p:cNvPr id="27" name="TextBox 26">
            <a:extLst>
              <a:ext uri="{FF2B5EF4-FFF2-40B4-BE49-F238E27FC236}">
                <a16:creationId xmlns:a16="http://schemas.microsoft.com/office/drawing/2014/main" id="{34477307-A76D-B72A-F273-5DBCAA746E49}"/>
              </a:ext>
            </a:extLst>
          </p:cNvPr>
          <p:cNvSpPr txBox="1"/>
          <p:nvPr/>
        </p:nvSpPr>
        <p:spPr>
          <a:xfrm>
            <a:off x="8552499" y="4046000"/>
            <a:ext cx="426055" cy="369332"/>
          </a:xfrm>
          <a:prstGeom prst="rect">
            <a:avLst/>
          </a:prstGeom>
          <a:noFill/>
        </p:spPr>
        <p:txBody>
          <a:bodyPr wrap="square" rtlCol="0">
            <a:spAutoFit/>
          </a:bodyPr>
          <a:lstStyle/>
          <a:p>
            <a:r>
              <a:rPr lang="en-FR" dirty="0"/>
              <a:t>2</a:t>
            </a:r>
          </a:p>
        </p:txBody>
      </p:sp>
      <p:sp>
        <p:nvSpPr>
          <p:cNvPr id="28" name="TextBox 27">
            <a:extLst>
              <a:ext uri="{FF2B5EF4-FFF2-40B4-BE49-F238E27FC236}">
                <a16:creationId xmlns:a16="http://schemas.microsoft.com/office/drawing/2014/main" id="{DE20CFAD-DCD5-5A8B-D065-AE04E5F89008}"/>
              </a:ext>
            </a:extLst>
          </p:cNvPr>
          <p:cNvSpPr txBox="1"/>
          <p:nvPr/>
        </p:nvSpPr>
        <p:spPr>
          <a:xfrm>
            <a:off x="8552499" y="4590463"/>
            <a:ext cx="426055" cy="369332"/>
          </a:xfrm>
          <a:prstGeom prst="rect">
            <a:avLst/>
          </a:prstGeom>
          <a:noFill/>
        </p:spPr>
        <p:txBody>
          <a:bodyPr wrap="square" rtlCol="0">
            <a:spAutoFit/>
          </a:bodyPr>
          <a:lstStyle/>
          <a:p>
            <a:r>
              <a:rPr lang="en-FR" dirty="0"/>
              <a:t>3</a:t>
            </a:r>
          </a:p>
        </p:txBody>
      </p:sp>
      <p:sp>
        <p:nvSpPr>
          <p:cNvPr id="29" name="TextBox 28">
            <a:extLst>
              <a:ext uri="{FF2B5EF4-FFF2-40B4-BE49-F238E27FC236}">
                <a16:creationId xmlns:a16="http://schemas.microsoft.com/office/drawing/2014/main" id="{97CAD045-438A-3D43-2A6E-3728D66F7AA8}"/>
              </a:ext>
            </a:extLst>
          </p:cNvPr>
          <p:cNvSpPr txBox="1"/>
          <p:nvPr/>
        </p:nvSpPr>
        <p:spPr>
          <a:xfrm>
            <a:off x="5077054" y="6031689"/>
            <a:ext cx="5368235" cy="369332"/>
          </a:xfrm>
          <a:prstGeom prst="rect">
            <a:avLst/>
          </a:prstGeom>
          <a:noFill/>
        </p:spPr>
        <p:txBody>
          <a:bodyPr wrap="square" rtlCol="0">
            <a:spAutoFit/>
          </a:bodyPr>
          <a:lstStyle/>
          <a:p>
            <a:r>
              <a:rPr lang="en-FR" dirty="0"/>
              <a:t>Sélection du </a:t>
            </a:r>
            <a:r>
              <a:rPr lang="en-FR" b="1" dirty="0"/>
              <a:t>cas 2</a:t>
            </a:r>
          </a:p>
        </p:txBody>
      </p:sp>
    </p:spTree>
    <p:extLst>
      <p:ext uri="{BB962C8B-B14F-4D97-AF65-F5344CB8AC3E}">
        <p14:creationId xmlns:p14="http://schemas.microsoft.com/office/powerpoint/2010/main" val="16539468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D3476-211B-A046-7BA0-B08BD2B3415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2D2109E-1AE3-E07D-2692-A54353895CD8}"/>
              </a:ext>
            </a:extLst>
          </p:cNvPr>
          <p:cNvSpPr/>
          <p:nvPr/>
        </p:nvSpPr>
        <p:spPr>
          <a:xfrm>
            <a:off x="0" y="5351646"/>
            <a:ext cx="1771048" cy="1506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23510B1-1B88-9CAA-EF6D-D38E5C1E0B18}"/>
              </a:ext>
            </a:extLst>
          </p:cNvPr>
          <p:cNvSpPr>
            <a:spLocks noGrp="1"/>
          </p:cNvSpPr>
          <p:nvPr>
            <p:ph type="title"/>
          </p:nvPr>
        </p:nvSpPr>
        <p:spPr/>
        <p:txBody>
          <a:bodyPr/>
          <a:lstStyle/>
          <a:p>
            <a:r>
              <a:rPr lang="fr-FR" dirty="0" err="1"/>
              <a:t>Margin</a:t>
            </a:r>
            <a:endParaRPr lang="fr-FR" dirty="0"/>
          </a:p>
        </p:txBody>
      </p:sp>
      <p:graphicFrame>
        <p:nvGraphicFramePr>
          <p:cNvPr id="6" name="Table 5">
            <a:extLst>
              <a:ext uri="{FF2B5EF4-FFF2-40B4-BE49-F238E27FC236}">
                <a16:creationId xmlns:a16="http://schemas.microsoft.com/office/drawing/2014/main" id="{E12C6316-0929-2A24-02C6-F953ACA3D47E}"/>
              </a:ext>
            </a:extLst>
          </p:cNvPr>
          <p:cNvGraphicFramePr>
            <a:graphicFrameLocks noGrp="1"/>
          </p:cNvGraphicFramePr>
          <p:nvPr>
            <p:extLst>
              <p:ext uri="{D42A27DB-BD31-4B8C-83A1-F6EECF244321}">
                <p14:modId xmlns:p14="http://schemas.microsoft.com/office/powerpoint/2010/main" val="2604700457"/>
              </p:ext>
            </p:extLst>
          </p:nvPr>
        </p:nvGraphicFramePr>
        <p:xfrm>
          <a:off x="1119480" y="3429000"/>
          <a:ext cx="4249926" cy="1663307"/>
        </p:xfrm>
        <a:graphic>
          <a:graphicData uri="http://schemas.openxmlformats.org/drawingml/2006/table">
            <a:tbl>
              <a:tblPr firstRow="1" bandRow="1">
                <a:tableStyleId>{5940675A-B579-460E-94D1-54222C63F5DA}</a:tableStyleId>
              </a:tblPr>
              <a:tblGrid>
                <a:gridCol w="1416642">
                  <a:extLst>
                    <a:ext uri="{9D8B030D-6E8A-4147-A177-3AD203B41FA5}">
                      <a16:colId xmlns:a16="http://schemas.microsoft.com/office/drawing/2014/main" val="3215130707"/>
                    </a:ext>
                  </a:extLst>
                </a:gridCol>
                <a:gridCol w="1416642">
                  <a:extLst>
                    <a:ext uri="{9D8B030D-6E8A-4147-A177-3AD203B41FA5}">
                      <a16:colId xmlns:a16="http://schemas.microsoft.com/office/drawing/2014/main" val="4056016338"/>
                    </a:ext>
                  </a:extLst>
                </a:gridCol>
                <a:gridCol w="1416642">
                  <a:extLst>
                    <a:ext uri="{9D8B030D-6E8A-4147-A177-3AD203B41FA5}">
                      <a16:colId xmlns:a16="http://schemas.microsoft.com/office/drawing/2014/main" val="1202021722"/>
                    </a:ext>
                  </a:extLst>
                </a:gridCol>
              </a:tblGrid>
              <a:tr h="578541">
                <a:tc>
                  <a:txBody>
                    <a:bodyPr/>
                    <a:lstStyle/>
                    <a:p>
                      <a:pPr algn="ctr"/>
                      <a:r>
                        <a:rPr lang="en-FR" dirty="0">
                          <a:highlight>
                            <a:srgbClr val="FFCC00"/>
                          </a:highlight>
                        </a:rPr>
                        <a:t>0.1</a:t>
                      </a:r>
                    </a:p>
                  </a:txBody>
                  <a:tcPr anchor="ctr"/>
                </a:tc>
                <a:tc>
                  <a:txBody>
                    <a:bodyPr/>
                    <a:lstStyle/>
                    <a:p>
                      <a:pPr algn="ctr"/>
                      <a:r>
                        <a:rPr lang="en-FR" dirty="0">
                          <a:highlight>
                            <a:srgbClr val="FFFF00"/>
                          </a:highlight>
                        </a:rPr>
                        <a:t>0.85</a:t>
                      </a:r>
                    </a:p>
                  </a:txBody>
                  <a:tcPr anchor="ctr"/>
                </a:tc>
                <a:tc>
                  <a:txBody>
                    <a:bodyPr/>
                    <a:lstStyle/>
                    <a:p>
                      <a:pPr algn="ctr"/>
                      <a:r>
                        <a:rPr lang="en-FR" dirty="0"/>
                        <a:t>0.05</a:t>
                      </a:r>
                    </a:p>
                  </a:txBody>
                  <a:tcPr anchor="ctr"/>
                </a:tc>
                <a:extLst>
                  <a:ext uri="{0D108BD9-81ED-4DB2-BD59-A6C34878D82A}">
                    <a16:rowId xmlns:a16="http://schemas.microsoft.com/office/drawing/2014/main" val="3678875377"/>
                  </a:ext>
                </a:extLst>
              </a:tr>
              <a:tr h="542383">
                <a:tc>
                  <a:txBody>
                    <a:bodyPr/>
                    <a:lstStyle/>
                    <a:p>
                      <a:pPr algn="ctr"/>
                      <a:r>
                        <a:rPr lang="en-FR" dirty="0">
                          <a:highlight>
                            <a:srgbClr val="FFFF00"/>
                          </a:highlight>
                        </a:rPr>
                        <a:t>0.6</a:t>
                      </a:r>
                    </a:p>
                  </a:txBody>
                  <a:tcPr anchor="ctr"/>
                </a:tc>
                <a:tc>
                  <a:txBody>
                    <a:bodyPr/>
                    <a:lstStyle/>
                    <a:p>
                      <a:pPr algn="ctr"/>
                      <a:r>
                        <a:rPr lang="en-FR" dirty="0">
                          <a:highlight>
                            <a:srgbClr val="FFCC00"/>
                          </a:highlight>
                        </a:rPr>
                        <a:t>0.3</a:t>
                      </a:r>
                    </a:p>
                  </a:txBody>
                  <a:tcPr anchor="ctr"/>
                </a:tc>
                <a:tc>
                  <a:txBody>
                    <a:bodyPr/>
                    <a:lstStyle/>
                    <a:p>
                      <a:pPr algn="ctr"/>
                      <a:r>
                        <a:rPr lang="en-FR" dirty="0"/>
                        <a:t>0.1</a:t>
                      </a:r>
                    </a:p>
                  </a:txBody>
                  <a:tcPr anchor="ctr"/>
                </a:tc>
                <a:extLst>
                  <a:ext uri="{0D108BD9-81ED-4DB2-BD59-A6C34878D82A}">
                    <a16:rowId xmlns:a16="http://schemas.microsoft.com/office/drawing/2014/main" val="2571041217"/>
                  </a:ext>
                </a:extLst>
              </a:tr>
              <a:tr h="542383">
                <a:tc>
                  <a:txBody>
                    <a:bodyPr/>
                    <a:lstStyle/>
                    <a:p>
                      <a:pPr algn="ctr"/>
                      <a:r>
                        <a:rPr lang="en-FR" dirty="0">
                          <a:highlight>
                            <a:srgbClr val="FFCC00"/>
                          </a:highlight>
                        </a:rPr>
                        <a:t>0.39</a:t>
                      </a:r>
                    </a:p>
                  </a:txBody>
                  <a:tcPr anchor="ctr"/>
                </a:tc>
                <a:tc>
                  <a:txBody>
                    <a:bodyPr/>
                    <a:lstStyle/>
                    <a:p>
                      <a:pPr algn="ctr"/>
                      <a:r>
                        <a:rPr lang="en-FR" dirty="0">
                          <a:highlight>
                            <a:srgbClr val="FFFF00"/>
                          </a:highlight>
                        </a:rPr>
                        <a:t>0.61</a:t>
                      </a:r>
                    </a:p>
                  </a:txBody>
                  <a:tcPr anchor="ctr"/>
                </a:tc>
                <a:tc>
                  <a:txBody>
                    <a:bodyPr/>
                    <a:lstStyle/>
                    <a:p>
                      <a:pPr algn="ctr"/>
                      <a:r>
                        <a:rPr lang="en-FR" dirty="0"/>
                        <a:t>0.0</a:t>
                      </a:r>
                    </a:p>
                  </a:txBody>
                  <a:tcPr anchor="ctr"/>
                </a:tc>
                <a:extLst>
                  <a:ext uri="{0D108BD9-81ED-4DB2-BD59-A6C34878D82A}">
                    <a16:rowId xmlns:a16="http://schemas.microsoft.com/office/drawing/2014/main" val="693184686"/>
                  </a:ext>
                </a:extLst>
              </a:tr>
            </a:tbl>
          </a:graphicData>
        </a:graphic>
      </p:graphicFrame>
      <p:sp>
        <p:nvSpPr>
          <p:cNvPr id="7" name="TextBox 6">
            <a:extLst>
              <a:ext uri="{FF2B5EF4-FFF2-40B4-BE49-F238E27FC236}">
                <a16:creationId xmlns:a16="http://schemas.microsoft.com/office/drawing/2014/main" id="{B8893A2F-E0D0-B6DB-9526-D0CF4ED64A51}"/>
              </a:ext>
            </a:extLst>
          </p:cNvPr>
          <p:cNvSpPr txBox="1"/>
          <p:nvPr/>
        </p:nvSpPr>
        <p:spPr>
          <a:xfrm>
            <a:off x="-8753" y="4018004"/>
            <a:ext cx="1027387" cy="369332"/>
          </a:xfrm>
          <a:prstGeom prst="rect">
            <a:avLst/>
          </a:prstGeom>
          <a:noFill/>
        </p:spPr>
        <p:txBody>
          <a:bodyPr wrap="square" rtlCol="0">
            <a:spAutoFit/>
          </a:bodyPr>
          <a:lstStyle/>
          <a:p>
            <a:r>
              <a:rPr lang="en-FR" dirty="0"/>
              <a:t>Proba</a:t>
            </a:r>
          </a:p>
        </p:txBody>
      </p:sp>
      <p:sp>
        <p:nvSpPr>
          <p:cNvPr id="9" name="TextBox 8">
            <a:extLst>
              <a:ext uri="{FF2B5EF4-FFF2-40B4-BE49-F238E27FC236}">
                <a16:creationId xmlns:a16="http://schemas.microsoft.com/office/drawing/2014/main" id="{CB7EE50F-2B5D-87D3-4C58-24C6F7E383E0}"/>
              </a:ext>
            </a:extLst>
          </p:cNvPr>
          <p:cNvSpPr txBox="1"/>
          <p:nvPr/>
        </p:nvSpPr>
        <p:spPr>
          <a:xfrm>
            <a:off x="1434526" y="2959760"/>
            <a:ext cx="1027387" cy="369332"/>
          </a:xfrm>
          <a:prstGeom prst="rect">
            <a:avLst/>
          </a:prstGeom>
          <a:noFill/>
        </p:spPr>
        <p:txBody>
          <a:bodyPr wrap="square" rtlCol="0">
            <a:spAutoFit/>
          </a:bodyPr>
          <a:lstStyle/>
          <a:p>
            <a:r>
              <a:rPr lang="en-FR" dirty="0"/>
              <a:t>Chien</a:t>
            </a:r>
          </a:p>
        </p:txBody>
      </p:sp>
      <p:sp>
        <p:nvSpPr>
          <p:cNvPr id="10" name="TextBox 9">
            <a:extLst>
              <a:ext uri="{FF2B5EF4-FFF2-40B4-BE49-F238E27FC236}">
                <a16:creationId xmlns:a16="http://schemas.microsoft.com/office/drawing/2014/main" id="{42B380DE-5323-7124-34AB-4E5B6A8BBD80}"/>
              </a:ext>
            </a:extLst>
          </p:cNvPr>
          <p:cNvSpPr txBox="1"/>
          <p:nvPr/>
        </p:nvSpPr>
        <p:spPr>
          <a:xfrm>
            <a:off x="2920569" y="2959760"/>
            <a:ext cx="1027387" cy="369332"/>
          </a:xfrm>
          <a:prstGeom prst="rect">
            <a:avLst/>
          </a:prstGeom>
          <a:noFill/>
        </p:spPr>
        <p:txBody>
          <a:bodyPr wrap="square" rtlCol="0">
            <a:spAutoFit/>
          </a:bodyPr>
          <a:lstStyle/>
          <a:p>
            <a:r>
              <a:rPr lang="en-FR" dirty="0"/>
              <a:t>Chat</a:t>
            </a:r>
          </a:p>
        </p:txBody>
      </p:sp>
      <p:sp>
        <p:nvSpPr>
          <p:cNvPr id="11" name="TextBox 10">
            <a:extLst>
              <a:ext uri="{FF2B5EF4-FFF2-40B4-BE49-F238E27FC236}">
                <a16:creationId xmlns:a16="http://schemas.microsoft.com/office/drawing/2014/main" id="{8C6070B0-ABF7-8D8C-0D78-2047CD2D62EA}"/>
              </a:ext>
            </a:extLst>
          </p:cNvPr>
          <p:cNvSpPr txBox="1"/>
          <p:nvPr/>
        </p:nvSpPr>
        <p:spPr>
          <a:xfrm>
            <a:off x="4243131" y="2959760"/>
            <a:ext cx="1126275" cy="369332"/>
          </a:xfrm>
          <a:prstGeom prst="rect">
            <a:avLst/>
          </a:prstGeom>
          <a:noFill/>
        </p:spPr>
        <p:txBody>
          <a:bodyPr wrap="square" rtlCol="0">
            <a:spAutoFit/>
          </a:bodyPr>
          <a:lstStyle/>
          <a:p>
            <a:r>
              <a:rPr lang="en-FR" dirty="0"/>
              <a:t>Renard</a:t>
            </a:r>
          </a:p>
        </p:txBody>
      </p:sp>
      <p:sp>
        <p:nvSpPr>
          <p:cNvPr id="12" name="TextBox 11">
            <a:extLst>
              <a:ext uri="{FF2B5EF4-FFF2-40B4-BE49-F238E27FC236}">
                <a16:creationId xmlns:a16="http://schemas.microsoft.com/office/drawing/2014/main" id="{9E8E6A75-6294-5BBC-07E4-E1B76B67590D}"/>
              </a:ext>
            </a:extLst>
          </p:cNvPr>
          <p:cNvSpPr txBox="1"/>
          <p:nvPr/>
        </p:nvSpPr>
        <p:spPr>
          <a:xfrm>
            <a:off x="719139" y="3501537"/>
            <a:ext cx="426055" cy="369332"/>
          </a:xfrm>
          <a:prstGeom prst="rect">
            <a:avLst/>
          </a:prstGeom>
          <a:noFill/>
        </p:spPr>
        <p:txBody>
          <a:bodyPr wrap="square" rtlCol="0">
            <a:spAutoFit/>
          </a:bodyPr>
          <a:lstStyle/>
          <a:p>
            <a:r>
              <a:rPr lang="en-FR" dirty="0"/>
              <a:t>1</a:t>
            </a:r>
          </a:p>
        </p:txBody>
      </p:sp>
      <p:sp>
        <p:nvSpPr>
          <p:cNvPr id="13" name="TextBox 12">
            <a:extLst>
              <a:ext uri="{FF2B5EF4-FFF2-40B4-BE49-F238E27FC236}">
                <a16:creationId xmlns:a16="http://schemas.microsoft.com/office/drawing/2014/main" id="{1BB2F811-947F-01A9-6F8D-1B76E6D5EAD0}"/>
              </a:ext>
            </a:extLst>
          </p:cNvPr>
          <p:cNvSpPr txBox="1"/>
          <p:nvPr/>
        </p:nvSpPr>
        <p:spPr>
          <a:xfrm>
            <a:off x="719139" y="4046000"/>
            <a:ext cx="426055" cy="369332"/>
          </a:xfrm>
          <a:prstGeom prst="rect">
            <a:avLst/>
          </a:prstGeom>
          <a:noFill/>
        </p:spPr>
        <p:txBody>
          <a:bodyPr wrap="square" rtlCol="0">
            <a:spAutoFit/>
          </a:bodyPr>
          <a:lstStyle/>
          <a:p>
            <a:r>
              <a:rPr lang="en-FR" dirty="0"/>
              <a:t>2</a:t>
            </a:r>
          </a:p>
        </p:txBody>
      </p:sp>
      <p:sp>
        <p:nvSpPr>
          <p:cNvPr id="14" name="TextBox 13">
            <a:extLst>
              <a:ext uri="{FF2B5EF4-FFF2-40B4-BE49-F238E27FC236}">
                <a16:creationId xmlns:a16="http://schemas.microsoft.com/office/drawing/2014/main" id="{77C67952-8B78-CBAB-E040-70E8D119C93A}"/>
              </a:ext>
            </a:extLst>
          </p:cNvPr>
          <p:cNvSpPr txBox="1"/>
          <p:nvPr/>
        </p:nvSpPr>
        <p:spPr>
          <a:xfrm>
            <a:off x="719139" y="4590463"/>
            <a:ext cx="426055" cy="369332"/>
          </a:xfrm>
          <a:prstGeom prst="rect">
            <a:avLst/>
          </a:prstGeom>
          <a:noFill/>
        </p:spPr>
        <p:txBody>
          <a:bodyPr wrap="square" rtlCol="0">
            <a:spAutoFit/>
          </a:bodyPr>
          <a:lstStyle/>
          <a:p>
            <a:r>
              <a:rPr lang="en-FR" dirty="0"/>
              <a:t>3</a:t>
            </a:r>
          </a:p>
        </p:txBody>
      </p:sp>
      <p:sp>
        <p:nvSpPr>
          <p:cNvPr id="15" name="TextBox 14">
            <a:extLst>
              <a:ext uri="{FF2B5EF4-FFF2-40B4-BE49-F238E27FC236}">
                <a16:creationId xmlns:a16="http://schemas.microsoft.com/office/drawing/2014/main" id="{1EE9375E-C51E-82A6-50E0-FF1D5E81DC8C}"/>
              </a:ext>
            </a:extLst>
          </p:cNvPr>
          <p:cNvSpPr txBox="1"/>
          <p:nvPr/>
        </p:nvSpPr>
        <p:spPr>
          <a:xfrm>
            <a:off x="2197103" y="1185975"/>
            <a:ext cx="1809687" cy="369332"/>
          </a:xfrm>
          <a:prstGeom prst="rect">
            <a:avLst/>
          </a:prstGeom>
          <a:noFill/>
        </p:spPr>
        <p:txBody>
          <a:bodyPr wrap="square" rtlCol="0">
            <a:spAutoFit/>
          </a:bodyPr>
          <a:lstStyle/>
          <a:p>
            <a:r>
              <a:rPr lang="en-FR" b="1" u="sng" dirty="0"/>
              <a:t>Margin :</a:t>
            </a:r>
          </a:p>
        </p:txBody>
      </p:sp>
      <p:sp>
        <p:nvSpPr>
          <p:cNvPr id="16" name="TextBox 15">
            <a:extLst>
              <a:ext uri="{FF2B5EF4-FFF2-40B4-BE49-F238E27FC236}">
                <a16:creationId xmlns:a16="http://schemas.microsoft.com/office/drawing/2014/main" id="{CE2365EB-DE74-1F73-BF80-D2932B67550D}"/>
              </a:ext>
            </a:extLst>
          </p:cNvPr>
          <p:cNvSpPr txBox="1"/>
          <p:nvPr/>
        </p:nvSpPr>
        <p:spPr>
          <a:xfrm>
            <a:off x="3434262" y="1240002"/>
            <a:ext cx="7541964" cy="369332"/>
          </a:xfrm>
          <a:prstGeom prst="rect">
            <a:avLst/>
          </a:prstGeom>
          <a:noFill/>
        </p:spPr>
        <p:txBody>
          <a:bodyPr wrap="square" rtlCol="0">
            <a:spAutoFit/>
          </a:bodyPr>
          <a:lstStyle/>
          <a:p>
            <a:r>
              <a:rPr lang="en-FR" dirty="0"/>
              <a:t>Sélection du cas avec la plus faible marge entre les 2 classes les plus probables</a:t>
            </a:r>
          </a:p>
        </p:txBody>
      </p:sp>
      <p:sp>
        <p:nvSpPr>
          <p:cNvPr id="3" name="TextBox 2">
            <a:extLst>
              <a:ext uri="{FF2B5EF4-FFF2-40B4-BE49-F238E27FC236}">
                <a16:creationId xmlns:a16="http://schemas.microsoft.com/office/drawing/2014/main" id="{3C7FFBA7-4E26-7D15-173C-BD40AB34E02A}"/>
              </a:ext>
            </a:extLst>
          </p:cNvPr>
          <p:cNvSpPr txBox="1"/>
          <p:nvPr/>
        </p:nvSpPr>
        <p:spPr>
          <a:xfrm>
            <a:off x="6764950" y="1989130"/>
            <a:ext cx="5250266" cy="369332"/>
          </a:xfrm>
          <a:prstGeom prst="rect">
            <a:avLst/>
          </a:prstGeom>
          <a:noFill/>
        </p:spPr>
        <p:txBody>
          <a:bodyPr wrap="square" rtlCol="0">
            <a:spAutoFit/>
          </a:bodyPr>
          <a:lstStyle/>
          <a:p>
            <a:r>
              <a:rPr lang="en-GB" dirty="0"/>
              <a:t>avec </a:t>
            </a:r>
            <a:r>
              <a:rPr lang="en-GB" b="0" i="0" u="none" strike="noStrike" dirty="0">
                <a:solidFill>
                  <a:srgbClr val="000000"/>
                </a:solidFill>
                <a:effectLst/>
                <a:latin typeface="-webkit-standard"/>
              </a:rPr>
              <a:t>x̂₁</a:t>
            </a:r>
            <a:r>
              <a:rPr lang="en-GB" dirty="0"/>
              <a:t> et </a:t>
            </a:r>
            <a:r>
              <a:rPr lang="en-GB" b="0" i="0" u="none" strike="noStrike" dirty="0">
                <a:solidFill>
                  <a:srgbClr val="000000"/>
                </a:solidFill>
                <a:effectLst/>
                <a:latin typeface="-webkit-standard"/>
              </a:rPr>
              <a:t>x̂₂</a:t>
            </a:r>
            <a:r>
              <a:rPr lang="en-GB" dirty="0"/>
              <a:t> chapeau les 2 classes les plus </a:t>
            </a:r>
            <a:r>
              <a:rPr lang="en-GB" dirty="0" err="1"/>
              <a:t>probables</a:t>
            </a:r>
            <a:endParaRPr lang="en-FR" dirty="0"/>
          </a:p>
        </p:txBody>
      </p:sp>
      <p:graphicFrame>
        <p:nvGraphicFramePr>
          <p:cNvPr id="24" name="Table 23">
            <a:extLst>
              <a:ext uri="{FF2B5EF4-FFF2-40B4-BE49-F238E27FC236}">
                <a16:creationId xmlns:a16="http://schemas.microsoft.com/office/drawing/2014/main" id="{D4E5C81C-270E-4DB6-5D94-699B29454C9C}"/>
              </a:ext>
            </a:extLst>
          </p:cNvPr>
          <p:cNvGraphicFramePr>
            <a:graphicFrameLocks noGrp="1"/>
          </p:cNvGraphicFramePr>
          <p:nvPr>
            <p:extLst>
              <p:ext uri="{D42A27DB-BD31-4B8C-83A1-F6EECF244321}">
                <p14:modId xmlns:p14="http://schemas.microsoft.com/office/powerpoint/2010/main" val="87612309"/>
              </p:ext>
            </p:extLst>
          </p:nvPr>
        </p:nvGraphicFramePr>
        <p:xfrm>
          <a:off x="9217152" y="3429000"/>
          <a:ext cx="628520" cy="1663308"/>
        </p:xfrm>
        <a:graphic>
          <a:graphicData uri="http://schemas.openxmlformats.org/drawingml/2006/table">
            <a:tbl>
              <a:tblPr firstRow="1" bandRow="1">
                <a:tableStyleId>{5940675A-B579-460E-94D1-54222C63F5DA}</a:tableStyleId>
              </a:tblPr>
              <a:tblGrid>
                <a:gridCol w="628520">
                  <a:extLst>
                    <a:ext uri="{9D8B030D-6E8A-4147-A177-3AD203B41FA5}">
                      <a16:colId xmlns:a16="http://schemas.microsoft.com/office/drawing/2014/main" val="2355641202"/>
                    </a:ext>
                  </a:extLst>
                </a:gridCol>
              </a:tblGrid>
              <a:tr h="554436">
                <a:tc>
                  <a:txBody>
                    <a:bodyPr/>
                    <a:lstStyle/>
                    <a:p>
                      <a:pPr algn="ctr"/>
                      <a:r>
                        <a:rPr lang="en-FR" dirty="0"/>
                        <a:t>0.75</a:t>
                      </a:r>
                    </a:p>
                  </a:txBody>
                  <a:tcPr anchor="ctr"/>
                </a:tc>
                <a:extLst>
                  <a:ext uri="{0D108BD9-81ED-4DB2-BD59-A6C34878D82A}">
                    <a16:rowId xmlns:a16="http://schemas.microsoft.com/office/drawing/2014/main" val="682996625"/>
                  </a:ext>
                </a:extLst>
              </a:tr>
              <a:tr h="554436">
                <a:tc>
                  <a:txBody>
                    <a:bodyPr/>
                    <a:lstStyle/>
                    <a:p>
                      <a:pPr algn="ctr"/>
                      <a:r>
                        <a:rPr lang="en-FR" dirty="0"/>
                        <a:t>0.3</a:t>
                      </a:r>
                    </a:p>
                  </a:txBody>
                  <a:tcPr anchor="ctr"/>
                </a:tc>
                <a:extLst>
                  <a:ext uri="{0D108BD9-81ED-4DB2-BD59-A6C34878D82A}">
                    <a16:rowId xmlns:a16="http://schemas.microsoft.com/office/drawing/2014/main" val="773344021"/>
                  </a:ext>
                </a:extLst>
              </a:tr>
              <a:tr h="554436">
                <a:tc>
                  <a:txBody>
                    <a:bodyPr/>
                    <a:lstStyle/>
                    <a:p>
                      <a:pPr algn="ctr"/>
                      <a:r>
                        <a:rPr lang="en-FR" dirty="0">
                          <a:highlight>
                            <a:srgbClr val="FFFF00"/>
                          </a:highlight>
                        </a:rPr>
                        <a:t>0.22</a:t>
                      </a:r>
                    </a:p>
                  </a:txBody>
                  <a:tcPr anchor="ctr"/>
                </a:tc>
                <a:extLst>
                  <a:ext uri="{0D108BD9-81ED-4DB2-BD59-A6C34878D82A}">
                    <a16:rowId xmlns:a16="http://schemas.microsoft.com/office/drawing/2014/main" val="1534372766"/>
                  </a:ext>
                </a:extLst>
              </a:tr>
            </a:tbl>
          </a:graphicData>
        </a:graphic>
      </p:graphicFrame>
      <p:sp>
        <p:nvSpPr>
          <p:cNvPr id="25" name="TextBox 24">
            <a:extLst>
              <a:ext uri="{FF2B5EF4-FFF2-40B4-BE49-F238E27FC236}">
                <a16:creationId xmlns:a16="http://schemas.microsoft.com/office/drawing/2014/main" id="{322B6C88-A636-1DA9-AC50-7F3566B004AC}"/>
              </a:ext>
            </a:extLst>
          </p:cNvPr>
          <p:cNvSpPr txBox="1"/>
          <p:nvPr/>
        </p:nvSpPr>
        <p:spPr>
          <a:xfrm>
            <a:off x="9057923" y="2849881"/>
            <a:ext cx="1575498" cy="369332"/>
          </a:xfrm>
          <a:prstGeom prst="rect">
            <a:avLst/>
          </a:prstGeom>
          <a:noFill/>
        </p:spPr>
        <p:txBody>
          <a:bodyPr wrap="square" rtlCol="0">
            <a:spAutoFit/>
          </a:bodyPr>
          <a:lstStyle/>
          <a:p>
            <a:r>
              <a:rPr lang="en-GB" dirty="0"/>
              <a:t>Margin</a:t>
            </a:r>
            <a:endParaRPr lang="en-FR" dirty="0"/>
          </a:p>
        </p:txBody>
      </p:sp>
      <p:sp>
        <p:nvSpPr>
          <p:cNvPr id="26" name="TextBox 25">
            <a:extLst>
              <a:ext uri="{FF2B5EF4-FFF2-40B4-BE49-F238E27FC236}">
                <a16:creationId xmlns:a16="http://schemas.microsoft.com/office/drawing/2014/main" id="{65359F80-4302-D3B5-D1E1-637E4037E0DC}"/>
              </a:ext>
            </a:extLst>
          </p:cNvPr>
          <p:cNvSpPr txBox="1"/>
          <p:nvPr/>
        </p:nvSpPr>
        <p:spPr>
          <a:xfrm>
            <a:off x="8552499" y="3501537"/>
            <a:ext cx="426055" cy="369332"/>
          </a:xfrm>
          <a:prstGeom prst="rect">
            <a:avLst/>
          </a:prstGeom>
          <a:noFill/>
        </p:spPr>
        <p:txBody>
          <a:bodyPr wrap="square" rtlCol="0">
            <a:spAutoFit/>
          </a:bodyPr>
          <a:lstStyle/>
          <a:p>
            <a:r>
              <a:rPr lang="en-FR" dirty="0"/>
              <a:t>1</a:t>
            </a:r>
          </a:p>
        </p:txBody>
      </p:sp>
      <p:sp>
        <p:nvSpPr>
          <p:cNvPr id="27" name="TextBox 26">
            <a:extLst>
              <a:ext uri="{FF2B5EF4-FFF2-40B4-BE49-F238E27FC236}">
                <a16:creationId xmlns:a16="http://schemas.microsoft.com/office/drawing/2014/main" id="{F168DDA0-64C7-DF0B-AE0E-38D89ABF822A}"/>
              </a:ext>
            </a:extLst>
          </p:cNvPr>
          <p:cNvSpPr txBox="1"/>
          <p:nvPr/>
        </p:nvSpPr>
        <p:spPr>
          <a:xfrm>
            <a:off x="8552499" y="4046000"/>
            <a:ext cx="426055" cy="369332"/>
          </a:xfrm>
          <a:prstGeom prst="rect">
            <a:avLst/>
          </a:prstGeom>
          <a:noFill/>
        </p:spPr>
        <p:txBody>
          <a:bodyPr wrap="square" rtlCol="0">
            <a:spAutoFit/>
          </a:bodyPr>
          <a:lstStyle/>
          <a:p>
            <a:r>
              <a:rPr lang="en-FR" dirty="0"/>
              <a:t>2</a:t>
            </a:r>
          </a:p>
        </p:txBody>
      </p:sp>
      <p:sp>
        <p:nvSpPr>
          <p:cNvPr id="28" name="TextBox 27">
            <a:extLst>
              <a:ext uri="{FF2B5EF4-FFF2-40B4-BE49-F238E27FC236}">
                <a16:creationId xmlns:a16="http://schemas.microsoft.com/office/drawing/2014/main" id="{2E844849-92CC-05D8-05C1-87FF50B4D46B}"/>
              </a:ext>
            </a:extLst>
          </p:cNvPr>
          <p:cNvSpPr txBox="1"/>
          <p:nvPr/>
        </p:nvSpPr>
        <p:spPr>
          <a:xfrm>
            <a:off x="8552499" y="4590463"/>
            <a:ext cx="426055" cy="369332"/>
          </a:xfrm>
          <a:prstGeom prst="rect">
            <a:avLst/>
          </a:prstGeom>
          <a:noFill/>
        </p:spPr>
        <p:txBody>
          <a:bodyPr wrap="square" rtlCol="0">
            <a:spAutoFit/>
          </a:bodyPr>
          <a:lstStyle/>
          <a:p>
            <a:r>
              <a:rPr lang="en-FR" dirty="0"/>
              <a:t>3</a:t>
            </a:r>
          </a:p>
        </p:txBody>
      </p:sp>
      <p:sp>
        <p:nvSpPr>
          <p:cNvPr id="29" name="TextBox 28">
            <a:extLst>
              <a:ext uri="{FF2B5EF4-FFF2-40B4-BE49-F238E27FC236}">
                <a16:creationId xmlns:a16="http://schemas.microsoft.com/office/drawing/2014/main" id="{1B6823AA-FC50-F08B-8C79-67084801FD47}"/>
              </a:ext>
            </a:extLst>
          </p:cNvPr>
          <p:cNvSpPr txBox="1"/>
          <p:nvPr/>
        </p:nvSpPr>
        <p:spPr>
          <a:xfrm>
            <a:off x="5077054" y="6031689"/>
            <a:ext cx="5368235" cy="369332"/>
          </a:xfrm>
          <a:prstGeom prst="rect">
            <a:avLst/>
          </a:prstGeom>
          <a:noFill/>
        </p:spPr>
        <p:txBody>
          <a:bodyPr wrap="square" rtlCol="0">
            <a:spAutoFit/>
          </a:bodyPr>
          <a:lstStyle/>
          <a:p>
            <a:r>
              <a:rPr lang="en-FR" dirty="0"/>
              <a:t>Sélection du </a:t>
            </a:r>
            <a:r>
              <a:rPr lang="en-FR" b="1" dirty="0"/>
              <a:t>cas 3</a:t>
            </a:r>
          </a:p>
        </p:txBody>
      </p:sp>
      <p:pic>
        <p:nvPicPr>
          <p:cNvPr id="5" name="Picture 4">
            <a:extLst>
              <a:ext uri="{FF2B5EF4-FFF2-40B4-BE49-F238E27FC236}">
                <a16:creationId xmlns:a16="http://schemas.microsoft.com/office/drawing/2014/main" id="{425D86DD-8EF5-B096-877F-2AF8FC22C58C}"/>
              </a:ext>
            </a:extLst>
          </p:cNvPr>
          <p:cNvPicPr>
            <a:picLocks noChangeAspect="1"/>
          </p:cNvPicPr>
          <p:nvPr/>
        </p:nvPicPr>
        <p:blipFill>
          <a:blip r:embed="rId2"/>
          <a:stretch>
            <a:fillRect/>
          </a:stretch>
        </p:blipFill>
        <p:spPr>
          <a:xfrm>
            <a:off x="1287116" y="1964246"/>
            <a:ext cx="3848100" cy="419100"/>
          </a:xfrm>
          <a:prstGeom prst="rect">
            <a:avLst/>
          </a:prstGeom>
        </p:spPr>
      </p:pic>
    </p:spTree>
    <p:extLst>
      <p:ext uri="{BB962C8B-B14F-4D97-AF65-F5344CB8AC3E}">
        <p14:creationId xmlns:p14="http://schemas.microsoft.com/office/powerpoint/2010/main" val="104954494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14724-3CB3-6297-497B-0307272203D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9068C2E-A900-B40C-8B25-E02AE0857D5B}"/>
              </a:ext>
            </a:extLst>
          </p:cNvPr>
          <p:cNvSpPr/>
          <p:nvPr/>
        </p:nvSpPr>
        <p:spPr>
          <a:xfrm>
            <a:off x="0" y="5351646"/>
            <a:ext cx="1771048" cy="1506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D5F977C-96CB-B202-A328-13697E43A07C}"/>
              </a:ext>
            </a:extLst>
          </p:cNvPr>
          <p:cNvSpPr>
            <a:spLocks noGrp="1"/>
          </p:cNvSpPr>
          <p:nvPr>
            <p:ph type="title"/>
          </p:nvPr>
        </p:nvSpPr>
        <p:spPr/>
        <p:txBody>
          <a:bodyPr/>
          <a:lstStyle/>
          <a:p>
            <a:r>
              <a:rPr lang="fr-FR" dirty="0" err="1"/>
              <a:t>Entropy</a:t>
            </a:r>
            <a:endParaRPr lang="fr-FR" dirty="0"/>
          </a:p>
        </p:txBody>
      </p:sp>
      <p:graphicFrame>
        <p:nvGraphicFramePr>
          <p:cNvPr id="6" name="Table 5">
            <a:extLst>
              <a:ext uri="{FF2B5EF4-FFF2-40B4-BE49-F238E27FC236}">
                <a16:creationId xmlns:a16="http://schemas.microsoft.com/office/drawing/2014/main" id="{4BBDFCE9-41B4-0B3D-A36C-DE55D6679281}"/>
              </a:ext>
            </a:extLst>
          </p:cNvPr>
          <p:cNvGraphicFramePr>
            <a:graphicFrameLocks noGrp="1"/>
          </p:cNvGraphicFramePr>
          <p:nvPr>
            <p:extLst>
              <p:ext uri="{D42A27DB-BD31-4B8C-83A1-F6EECF244321}">
                <p14:modId xmlns:p14="http://schemas.microsoft.com/office/powerpoint/2010/main" val="1748184340"/>
              </p:ext>
            </p:extLst>
          </p:nvPr>
        </p:nvGraphicFramePr>
        <p:xfrm>
          <a:off x="1119480" y="3429000"/>
          <a:ext cx="4249926" cy="1663307"/>
        </p:xfrm>
        <a:graphic>
          <a:graphicData uri="http://schemas.openxmlformats.org/drawingml/2006/table">
            <a:tbl>
              <a:tblPr firstRow="1" bandRow="1">
                <a:tableStyleId>{5940675A-B579-460E-94D1-54222C63F5DA}</a:tableStyleId>
              </a:tblPr>
              <a:tblGrid>
                <a:gridCol w="1416642">
                  <a:extLst>
                    <a:ext uri="{9D8B030D-6E8A-4147-A177-3AD203B41FA5}">
                      <a16:colId xmlns:a16="http://schemas.microsoft.com/office/drawing/2014/main" val="3215130707"/>
                    </a:ext>
                  </a:extLst>
                </a:gridCol>
                <a:gridCol w="1416642">
                  <a:extLst>
                    <a:ext uri="{9D8B030D-6E8A-4147-A177-3AD203B41FA5}">
                      <a16:colId xmlns:a16="http://schemas.microsoft.com/office/drawing/2014/main" val="4056016338"/>
                    </a:ext>
                  </a:extLst>
                </a:gridCol>
                <a:gridCol w="1416642">
                  <a:extLst>
                    <a:ext uri="{9D8B030D-6E8A-4147-A177-3AD203B41FA5}">
                      <a16:colId xmlns:a16="http://schemas.microsoft.com/office/drawing/2014/main" val="1202021722"/>
                    </a:ext>
                  </a:extLst>
                </a:gridCol>
              </a:tblGrid>
              <a:tr h="578541">
                <a:tc>
                  <a:txBody>
                    <a:bodyPr/>
                    <a:lstStyle/>
                    <a:p>
                      <a:pPr algn="ctr"/>
                      <a:r>
                        <a:rPr lang="en-FR" dirty="0"/>
                        <a:t>0.1</a:t>
                      </a:r>
                    </a:p>
                  </a:txBody>
                  <a:tcPr anchor="ctr"/>
                </a:tc>
                <a:tc>
                  <a:txBody>
                    <a:bodyPr/>
                    <a:lstStyle/>
                    <a:p>
                      <a:pPr algn="ctr"/>
                      <a:r>
                        <a:rPr lang="en-FR" dirty="0"/>
                        <a:t>0.85</a:t>
                      </a:r>
                    </a:p>
                  </a:txBody>
                  <a:tcPr anchor="ctr"/>
                </a:tc>
                <a:tc>
                  <a:txBody>
                    <a:bodyPr/>
                    <a:lstStyle/>
                    <a:p>
                      <a:pPr algn="ctr"/>
                      <a:r>
                        <a:rPr lang="en-FR" dirty="0"/>
                        <a:t>0.05</a:t>
                      </a:r>
                    </a:p>
                  </a:txBody>
                  <a:tcPr anchor="ctr"/>
                </a:tc>
                <a:extLst>
                  <a:ext uri="{0D108BD9-81ED-4DB2-BD59-A6C34878D82A}">
                    <a16:rowId xmlns:a16="http://schemas.microsoft.com/office/drawing/2014/main" val="3678875377"/>
                  </a:ext>
                </a:extLst>
              </a:tr>
              <a:tr h="542383">
                <a:tc>
                  <a:txBody>
                    <a:bodyPr/>
                    <a:lstStyle/>
                    <a:p>
                      <a:pPr algn="ctr"/>
                      <a:r>
                        <a:rPr lang="en-FR" dirty="0"/>
                        <a:t>0.6</a:t>
                      </a:r>
                    </a:p>
                  </a:txBody>
                  <a:tcPr anchor="ctr"/>
                </a:tc>
                <a:tc>
                  <a:txBody>
                    <a:bodyPr/>
                    <a:lstStyle/>
                    <a:p>
                      <a:pPr algn="ctr"/>
                      <a:r>
                        <a:rPr lang="en-FR" dirty="0"/>
                        <a:t>0.3</a:t>
                      </a:r>
                    </a:p>
                  </a:txBody>
                  <a:tcPr anchor="ctr"/>
                </a:tc>
                <a:tc>
                  <a:txBody>
                    <a:bodyPr/>
                    <a:lstStyle/>
                    <a:p>
                      <a:pPr algn="ctr"/>
                      <a:r>
                        <a:rPr lang="en-FR" dirty="0"/>
                        <a:t>0.1</a:t>
                      </a:r>
                    </a:p>
                  </a:txBody>
                  <a:tcPr anchor="ctr"/>
                </a:tc>
                <a:extLst>
                  <a:ext uri="{0D108BD9-81ED-4DB2-BD59-A6C34878D82A}">
                    <a16:rowId xmlns:a16="http://schemas.microsoft.com/office/drawing/2014/main" val="2571041217"/>
                  </a:ext>
                </a:extLst>
              </a:tr>
              <a:tr h="542383">
                <a:tc>
                  <a:txBody>
                    <a:bodyPr/>
                    <a:lstStyle/>
                    <a:p>
                      <a:pPr algn="ctr"/>
                      <a:r>
                        <a:rPr lang="en-FR" dirty="0"/>
                        <a:t>0.39</a:t>
                      </a:r>
                    </a:p>
                  </a:txBody>
                  <a:tcPr anchor="ctr"/>
                </a:tc>
                <a:tc>
                  <a:txBody>
                    <a:bodyPr/>
                    <a:lstStyle/>
                    <a:p>
                      <a:pPr algn="ctr"/>
                      <a:r>
                        <a:rPr lang="en-FR" dirty="0"/>
                        <a:t>0.61</a:t>
                      </a:r>
                    </a:p>
                  </a:txBody>
                  <a:tcPr anchor="ctr"/>
                </a:tc>
                <a:tc>
                  <a:txBody>
                    <a:bodyPr/>
                    <a:lstStyle/>
                    <a:p>
                      <a:pPr algn="ctr"/>
                      <a:r>
                        <a:rPr lang="en-FR" dirty="0"/>
                        <a:t>0.0</a:t>
                      </a:r>
                    </a:p>
                  </a:txBody>
                  <a:tcPr anchor="ctr"/>
                </a:tc>
                <a:extLst>
                  <a:ext uri="{0D108BD9-81ED-4DB2-BD59-A6C34878D82A}">
                    <a16:rowId xmlns:a16="http://schemas.microsoft.com/office/drawing/2014/main" val="693184686"/>
                  </a:ext>
                </a:extLst>
              </a:tr>
            </a:tbl>
          </a:graphicData>
        </a:graphic>
      </p:graphicFrame>
      <p:sp>
        <p:nvSpPr>
          <p:cNvPr id="7" name="TextBox 6">
            <a:extLst>
              <a:ext uri="{FF2B5EF4-FFF2-40B4-BE49-F238E27FC236}">
                <a16:creationId xmlns:a16="http://schemas.microsoft.com/office/drawing/2014/main" id="{19132DCE-906C-FEA7-0518-F305EB7C1BEC}"/>
              </a:ext>
            </a:extLst>
          </p:cNvPr>
          <p:cNvSpPr txBox="1"/>
          <p:nvPr/>
        </p:nvSpPr>
        <p:spPr>
          <a:xfrm>
            <a:off x="-8753" y="4018004"/>
            <a:ext cx="1027387" cy="369332"/>
          </a:xfrm>
          <a:prstGeom prst="rect">
            <a:avLst/>
          </a:prstGeom>
          <a:noFill/>
        </p:spPr>
        <p:txBody>
          <a:bodyPr wrap="square" rtlCol="0">
            <a:spAutoFit/>
          </a:bodyPr>
          <a:lstStyle/>
          <a:p>
            <a:r>
              <a:rPr lang="en-FR" dirty="0"/>
              <a:t>Proba</a:t>
            </a:r>
          </a:p>
        </p:txBody>
      </p:sp>
      <p:sp>
        <p:nvSpPr>
          <p:cNvPr id="9" name="TextBox 8">
            <a:extLst>
              <a:ext uri="{FF2B5EF4-FFF2-40B4-BE49-F238E27FC236}">
                <a16:creationId xmlns:a16="http://schemas.microsoft.com/office/drawing/2014/main" id="{AE0665EC-D299-4429-AFF4-25E7477D8BBB}"/>
              </a:ext>
            </a:extLst>
          </p:cNvPr>
          <p:cNvSpPr txBox="1"/>
          <p:nvPr/>
        </p:nvSpPr>
        <p:spPr>
          <a:xfrm>
            <a:off x="1434526" y="2959760"/>
            <a:ext cx="1027387" cy="369332"/>
          </a:xfrm>
          <a:prstGeom prst="rect">
            <a:avLst/>
          </a:prstGeom>
          <a:noFill/>
        </p:spPr>
        <p:txBody>
          <a:bodyPr wrap="square" rtlCol="0">
            <a:spAutoFit/>
          </a:bodyPr>
          <a:lstStyle/>
          <a:p>
            <a:r>
              <a:rPr lang="en-FR" dirty="0"/>
              <a:t>Chien</a:t>
            </a:r>
          </a:p>
        </p:txBody>
      </p:sp>
      <p:sp>
        <p:nvSpPr>
          <p:cNvPr id="10" name="TextBox 9">
            <a:extLst>
              <a:ext uri="{FF2B5EF4-FFF2-40B4-BE49-F238E27FC236}">
                <a16:creationId xmlns:a16="http://schemas.microsoft.com/office/drawing/2014/main" id="{22BF42A2-6B7F-7BB7-058D-23C12354B687}"/>
              </a:ext>
            </a:extLst>
          </p:cNvPr>
          <p:cNvSpPr txBox="1"/>
          <p:nvPr/>
        </p:nvSpPr>
        <p:spPr>
          <a:xfrm>
            <a:off x="2920569" y="2959760"/>
            <a:ext cx="1027387" cy="369332"/>
          </a:xfrm>
          <a:prstGeom prst="rect">
            <a:avLst/>
          </a:prstGeom>
          <a:noFill/>
        </p:spPr>
        <p:txBody>
          <a:bodyPr wrap="square" rtlCol="0">
            <a:spAutoFit/>
          </a:bodyPr>
          <a:lstStyle/>
          <a:p>
            <a:r>
              <a:rPr lang="en-FR" dirty="0"/>
              <a:t>Chat</a:t>
            </a:r>
          </a:p>
        </p:txBody>
      </p:sp>
      <p:sp>
        <p:nvSpPr>
          <p:cNvPr id="11" name="TextBox 10">
            <a:extLst>
              <a:ext uri="{FF2B5EF4-FFF2-40B4-BE49-F238E27FC236}">
                <a16:creationId xmlns:a16="http://schemas.microsoft.com/office/drawing/2014/main" id="{A0BD3ED9-3A22-C048-4634-DF9E5CFD42B8}"/>
              </a:ext>
            </a:extLst>
          </p:cNvPr>
          <p:cNvSpPr txBox="1"/>
          <p:nvPr/>
        </p:nvSpPr>
        <p:spPr>
          <a:xfrm>
            <a:off x="4243131" y="2959760"/>
            <a:ext cx="1126275" cy="369332"/>
          </a:xfrm>
          <a:prstGeom prst="rect">
            <a:avLst/>
          </a:prstGeom>
          <a:noFill/>
        </p:spPr>
        <p:txBody>
          <a:bodyPr wrap="square" rtlCol="0">
            <a:spAutoFit/>
          </a:bodyPr>
          <a:lstStyle/>
          <a:p>
            <a:r>
              <a:rPr lang="en-FR" dirty="0"/>
              <a:t>Renard</a:t>
            </a:r>
          </a:p>
        </p:txBody>
      </p:sp>
      <p:sp>
        <p:nvSpPr>
          <p:cNvPr id="12" name="TextBox 11">
            <a:extLst>
              <a:ext uri="{FF2B5EF4-FFF2-40B4-BE49-F238E27FC236}">
                <a16:creationId xmlns:a16="http://schemas.microsoft.com/office/drawing/2014/main" id="{35EB06AF-1F0C-71DB-ADFE-3356C9B2C4FB}"/>
              </a:ext>
            </a:extLst>
          </p:cNvPr>
          <p:cNvSpPr txBox="1"/>
          <p:nvPr/>
        </p:nvSpPr>
        <p:spPr>
          <a:xfrm>
            <a:off x="719139" y="3501537"/>
            <a:ext cx="426055" cy="369332"/>
          </a:xfrm>
          <a:prstGeom prst="rect">
            <a:avLst/>
          </a:prstGeom>
          <a:noFill/>
        </p:spPr>
        <p:txBody>
          <a:bodyPr wrap="square" rtlCol="0">
            <a:spAutoFit/>
          </a:bodyPr>
          <a:lstStyle/>
          <a:p>
            <a:r>
              <a:rPr lang="en-FR" dirty="0"/>
              <a:t>1</a:t>
            </a:r>
          </a:p>
        </p:txBody>
      </p:sp>
      <p:sp>
        <p:nvSpPr>
          <p:cNvPr id="13" name="TextBox 12">
            <a:extLst>
              <a:ext uri="{FF2B5EF4-FFF2-40B4-BE49-F238E27FC236}">
                <a16:creationId xmlns:a16="http://schemas.microsoft.com/office/drawing/2014/main" id="{EA888D92-3C72-56D0-3D7E-3C4D564813C0}"/>
              </a:ext>
            </a:extLst>
          </p:cNvPr>
          <p:cNvSpPr txBox="1"/>
          <p:nvPr/>
        </p:nvSpPr>
        <p:spPr>
          <a:xfrm>
            <a:off x="719139" y="4046000"/>
            <a:ext cx="426055" cy="369332"/>
          </a:xfrm>
          <a:prstGeom prst="rect">
            <a:avLst/>
          </a:prstGeom>
          <a:noFill/>
        </p:spPr>
        <p:txBody>
          <a:bodyPr wrap="square" rtlCol="0">
            <a:spAutoFit/>
          </a:bodyPr>
          <a:lstStyle/>
          <a:p>
            <a:r>
              <a:rPr lang="en-FR" dirty="0"/>
              <a:t>2</a:t>
            </a:r>
          </a:p>
        </p:txBody>
      </p:sp>
      <p:sp>
        <p:nvSpPr>
          <p:cNvPr id="14" name="TextBox 13">
            <a:extLst>
              <a:ext uri="{FF2B5EF4-FFF2-40B4-BE49-F238E27FC236}">
                <a16:creationId xmlns:a16="http://schemas.microsoft.com/office/drawing/2014/main" id="{A810D573-379F-D23B-7383-964EBC45487A}"/>
              </a:ext>
            </a:extLst>
          </p:cNvPr>
          <p:cNvSpPr txBox="1"/>
          <p:nvPr/>
        </p:nvSpPr>
        <p:spPr>
          <a:xfrm>
            <a:off x="719139" y="4590463"/>
            <a:ext cx="426055" cy="369332"/>
          </a:xfrm>
          <a:prstGeom prst="rect">
            <a:avLst/>
          </a:prstGeom>
          <a:noFill/>
        </p:spPr>
        <p:txBody>
          <a:bodyPr wrap="square" rtlCol="0">
            <a:spAutoFit/>
          </a:bodyPr>
          <a:lstStyle/>
          <a:p>
            <a:r>
              <a:rPr lang="en-FR" dirty="0"/>
              <a:t>3</a:t>
            </a:r>
          </a:p>
        </p:txBody>
      </p:sp>
      <p:sp>
        <p:nvSpPr>
          <p:cNvPr id="15" name="TextBox 14">
            <a:extLst>
              <a:ext uri="{FF2B5EF4-FFF2-40B4-BE49-F238E27FC236}">
                <a16:creationId xmlns:a16="http://schemas.microsoft.com/office/drawing/2014/main" id="{A9B7D316-B7BF-3DA0-D278-77C8A06C898D}"/>
              </a:ext>
            </a:extLst>
          </p:cNvPr>
          <p:cNvSpPr txBox="1"/>
          <p:nvPr/>
        </p:nvSpPr>
        <p:spPr>
          <a:xfrm>
            <a:off x="2197103" y="1185975"/>
            <a:ext cx="1809687" cy="369332"/>
          </a:xfrm>
          <a:prstGeom prst="rect">
            <a:avLst/>
          </a:prstGeom>
          <a:noFill/>
        </p:spPr>
        <p:txBody>
          <a:bodyPr wrap="square" rtlCol="0">
            <a:spAutoFit/>
          </a:bodyPr>
          <a:lstStyle/>
          <a:p>
            <a:r>
              <a:rPr lang="en-FR" b="1" u="sng" dirty="0"/>
              <a:t>Entropy :</a:t>
            </a:r>
          </a:p>
        </p:txBody>
      </p:sp>
      <p:sp>
        <p:nvSpPr>
          <p:cNvPr id="16" name="TextBox 15">
            <a:extLst>
              <a:ext uri="{FF2B5EF4-FFF2-40B4-BE49-F238E27FC236}">
                <a16:creationId xmlns:a16="http://schemas.microsoft.com/office/drawing/2014/main" id="{63ADDD9A-C7D3-E35B-C20A-70BBC0FA018B}"/>
              </a:ext>
            </a:extLst>
          </p:cNvPr>
          <p:cNvSpPr txBox="1"/>
          <p:nvPr/>
        </p:nvSpPr>
        <p:spPr>
          <a:xfrm>
            <a:off x="3434262" y="1193889"/>
            <a:ext cx="7541964" cy="369332"/>
          </a:xfrm>
          <a:prstGeom prst="rect">
            <a:avLst/>
          </a:prstGeom>
          <a:noFill/>
        </p:spPr>
        <p:txBody>
          <a:bodyPr wrap="square" rtlCol="0">
            <a:spAutoFit/>
          </a:bodyPr>
          <a:lstStyle/>
          <a:p>
            <a:r>
              <a:rPr lang="en-FR" dirty="0"/>
              <a:t>Sélection du cas avec la haute entropie selon la formule</a:t>
            </a:r>
          </a:p>
        </p:txBody>
      </p:sp>
      <p:graphicFrame>
        <p:nvGraphicFramePr>
          <p:cNvPr id="24" name="Table 23">
            <a:extLst>
              <a:ext uri="{FF2B5EF4-FFF2-40B4-BE49-F238E27FC236}">
                <a16:creationId xmlns:a16="http://schemas.microsoft.com/office/drawing/2014/main" id="{83164F47-9DA1-7BAE-1A30-78EC63C93479}"/>
              </a:ext>
            </a:extLst>
          </p:cNvPr>
          <p:cNvGraphicFramePr>
            <a:graphicFrameLocks noGrp="1"/>
          </p:cNvGraphicFramePr>
          <p:nvPr>
            <p:extLst>
              <p:ext uri="{D42A27DB-BD31-4B8C-83A1-F6EECF244321}">
                <p14:modId xmlns:p14="http://schemas.microsoft.com/office/powerpoint/2010/main" val="2474136174"/>
              </p:ext>
            </p:extLst>
          </p:nvPr>
        </p:nvGraphicFramePr>
        <p:xfrm>
          <a:off x="9217152" y="3429000"/>
          <a:ext cx="628520" cy="1663308"/>
        </p:xfrm>
        <a:graphic>
          <a:graphicData uri="http://schemas.openxmlformats.org/drawingml/2006/table">
            <a:tbl>
              <a:tblPr firstRow="1" bandRow="1">
                <a:tableStyleId>{5940675A-B579-460E-94D1-54222C63F5DA}</a:tableStyleId>
              </a:tblPr>
              <a:tblGrid>
                <a:gridCol w="628520">
                  <a:extLst>
                    <a:ext uri="{9D8B030D-6E8A-4147-A177-3AD203B41FA5}">
                      <a16:colId xmlns:a16="http://schemas.microsoft.com/office/drawing/2014/main" val="2355641202"/>
                    </a:ext>
                  </a:extLst>
                </a:gridCol>
              </a:tblGrid>
              <a:tr h="554436">
                <a:tc>
                  <a:txBody>
                    <a:bodyPr/>
                    <a:lstStyle/>
                    <a:p>
                      <a:pPr algn="ctr"/>
                      <a:r>
                        <a:rPr lang="en-FR" dirty="0"/>
                        <a:t>0.52</a:t>
                      </a:r>
                    </a:p>
                  </a:txBody>
                  <a:tcPr anchor="ctr"/>
                </a:tc>
                <a:extLst>
                  <a:ext uri="{0D108BD9-81ED-4DB2-BD59-A6C34878D82A}">
                    <a16:rowId xmlns:a16="http://schemas.microsoft.com/office/drawing/2014/main" val="682996625"/>
                  </a:ext>
                </a:extLst>
              </a:tr>
              <a:tr h="554436">
                <a:tc>
                  <a:txBody>
                    <a:bodyPr/>
                    <a:lstStyle/>
                    <a:p>
                      <a:pPr algn="ctr"/>
                      <a:r>
                        <a:rPr lang="en-FR" dirty="0">
                          <a:highlight>
                            <a:srgbClr val="FFFF00"/>
                          </a:highlight>
                        </a:rPr>
                        <a:t>0.89</a:t>
                      </a:r>
                    </a:p>
                  </a:txBody>
                  <a:tcPr anchor="ctr"/>
                </a:tc>
                <a:extLst>
                  <a:ext uri="{0D108BD9-81ED-4DB2-BD59-A6C34878D82A}">
                    <a16:rowId xmlns:a16="http://schemas.microsoft.com/office/drawing/2014/main" val="773344021"/>
                  </a:ext>
                </a:extLst>
              </a:tr>
              <a:tr h="554436">
                <a:tc>
                  <a:txBody>
                    <a:bodyPr/>
                    <a:lstStyle/>
                    <a:p>
                      <a:pPr algn="ctr"/>
                      <a:r>
                        <a:rPr lang="en-FR" dirty="0"/>
                        <a:t>0.67</a:t>
                      </a:r>
                    </a:p>
                  </a:txBody>
                  <a:tcPr anchor="ctr"/>
                </a:tc>
                <a:extLst>
                  <a:ext uri="{0D108BD9-81ED-4DB2-BD59-A6C34878D82A}">
                    <a16:rowId xmlns:a16="http://schemas.microsoft.com/office/drawing/2014/main" val="1534372766"/>
                  </a:ext>
                </a:extLst>
              </a:tr>
            </a:tbl>
          </a:graphicData>
        </a:graphic>
      </p:graphicFrame>
      <p:sp>
        <p:nvSpPr>
          <p:cNvPr id="25" name="TextBox 24">
            <a:extLst>
              <a:ext uri="{FF2B5EF4-FFF2-40B4-BE49-F238E27FC236}">
                <a16:creationId xmlns:a16="http://schemas.microsoft.com/office/drawing/2014/main" id="{99EF6DBE-E7B0-E951-9C2A-A17CB02A6193}"/>
              </a:ext>
            </a:extLst>
          </p:cNvPr>
          <p:cNvSpPr txBox="1"/>
          <p:nvPr/>
        </p:nvSpPr>
        <p:spPr>
          <a:xfrm>
            <a:off x="9057923" y="2849881"/>
            <a:ext cx="1575498" cy="369332"/>
          </a:xfrm>
          <a:prstGeom prst="rect">
            <a:avLst/>
          </a:prstGeom>
          <a:noFill/>
        </p:spPr>
        <p:txBody>
          <a:bodyPr wrap="square" rtlCol="0">
            <a:spAutoFit/>
          </a:bodyPr>
          <a:lstStyle/>
          <a:p>
            <a:r>
              <a:rPr lang="en-GB" dirty="0"/>
              <a:t>Entropy</a:t>
            </a:r>
            <a:endParaRPr lang="en-FR" dirty="0"/>
          </a:p>
        </p:txBody>
      </p:sp>
      <p:sp>
        <p:nvSpPr>
          <p:cNvPr id="26" name="TextBox 25">
            <a:extLst>
              <a:ext uri="{FF2B5EF4-FFF2-40B4-BE49-F238E27FC236}">
                <a16:creationId xmlns:a16="http://schemas.microsoft.com/office/drawing/2014/main" id="{24DA5F75-564B-B4E3-1A05-F11EDE5E23D9}"/>
              </a:ext>
            </a:extLst>
          </p:cNvPr>
          <p:cNvSpPr txBox="1"/>
          <p:nvPr/>
        </p:nvSpPr>
        <p:spPr>
          <a:xfrm>
            <a:off x="8552499" y="3501537"/>
            <a:ext cx="426055" cy="369332"/>
          </a:xfrm>
          <a:prstGeom prst="rect">
            <a:avLst/>
          </a:prstGeom>
          <a:noFill/>
        </p:spPr>
        <p:txBody>
          <a:bodyPr wrap="square" rtlCol="0">
            <a:spAutoFit/>
          </a:bodyPr>
          <a:lstStyle/>
          <a:p>
            <a:r>
              <a:rPr lang="en-FR" dirty="0"/>
              <a:t>1</a:t>
            </a:r>
          </a:p>
        </p:txBody>
      </p:sp>
      <p:sp>
        <p:nvSpPr>
          <p:cNvPr id="27" name="TextBox 26">
            <a:extLst>
              <a:ext uri="{FF2B5EF4-FFF2-40B4-BE49-F238E27FC236}">
                <a16:creationId xmlns:a16="http://schemas.microsoft.com/office/drawing/2014/main" id="{E1FE7E54-510E-7615-9F15-06EB657FDCBC}"/>
              </a:ext>
            </a:extLst>
          </p:cNvPr>
          <p:cNvSpPr txBox="1"/>
          <p:nvPr/>
        </p:nvSpPr>
        <p:spPr>
          <a:xfrm>
            <a:off x="8552499" y="4046000"/>
            <a:ext cx="426055" cy="369332"/>
          </a:xfrm>
          <a:prstGeom prst="rect">
            <a:avLst/>
          </a:prstGeom>
          <a:noFill/>
        </p:spPr>
        <p:txBody>
          <a:bodyPr wrap="square" rtlCol="0">
            <a:spAutoFit/>
          </a:bodyPr>
          <a:lstStyle/>
          <a:p>
            <a:r>
              <a:rPr lang="en-FR" dirty="0"/>
              <a:t>2</a:t>
            </a:r>
          </a:p>
        </p:txBody>
      </p:sp>
      <p:sp>
        <p:nvSpPr>
          <p:cNvPr id="28" name="TextBox 27">
            <a:extLst>
              <a:ext uri="{FF2B5EF4-FFF2-40B4-BE49-F238E27FC236}">
                <a16:creationId xmlns:a16="http://schemas.microsoft.com/office/drawing/2014/main" id="{4E65B133-39A5-D95E-40DA-DF5E6E0AEB5E}"/>
              </a:ext>
            </a:extLst>
          </p:cNvPr>
          <p:cNvSpPr txBox="1"/>
          <p:nvPr/>
        </p:nvSpPr>
        <p:spPr>
          <a:xfrm>
            <a:off x="8552499" y="4590463"/>
            <a:ext cx="426055" cy="369332"/>
          </a:xfrm>
          <a:prstGeom prst="rect">
            <a:avLst/>
          </a:prstGeom>
          <a:noFill/>
        </p:spPr>
        <p:txBody>
          <a:bodyPr wrap="square" rtlCol="0">
            <a:spAutoFit/>
          </a:bodyPr>
          <a:lstStyle/>
          <a:p>
            <a:r>
              <a:rPr lang="en-FR" dirty="0"/>
              <a:t>3</a:t>
            </a:r>
          </a:p>
        </p:txBody>
      </p:sp>
      <p:sp>
        <p:nvSpPr>
          <p:cNvPr id="29" name="TextBox 28">
            <a:extLst>
              <a:ext uri="{FF2B5EF4-FFF2-40B4-BE49-F238E27FC236}">
                <a16:creationId xmlns:a16="http://schemas.microsoft.com/office/drawing/2014/main" id="{574C075C-A34C-012F-5D99-AEAB07F3B871}"/>
              </a:ext>
            </a:extLst>
          </p:cNvPr>
          <p:cNvSpPr txBox="1"/>
          <p:nvPr/>
        </p:nvSpPr>
        <p:spPr>
          <a:xfrm>
            <a:off x="5077054" y="6031689"/>
            <a:ext cx="5368235" cy="369332"/>
          </a:xfrm>
          <a:prstGeom prst="rect">
            <a:avLst/>
          </a:prstGeom>
          <a:noFill/>
        </p:spPr>
        <p:txBody>
          <a:bodyPr wrap="square" rtlCol="0">
            <a:spAutoFit/>
          </a:bodyPr>
          <a:lstStyle/>
          <a:p>
            <a:r>
              <a:rPr lang="en-FR" dirty="0"/>
              <a:t>Sélection du </a:t>
            </a:r>
            <a:r>
              <a:rPr lang="en-FR" b="1" dirty="0"/>
              <a:t>cas 2</a:t>
            </a:r>
          </a:p>
        </p:txBody>
      </p:sp>
      <p:pic>
        <p:nvPicPr>
          <p:cNvPr id="4" name="Picture 3">
            <a:extLst>
              <a:ext uri="{FF2B5EF4-FFF2-40B4-BE49-F238E27FC236}">
                <a16:creationId xmlns:a16="http://schemas.microsoft.com/office/drawing/2014/main" id="{E8A5A04E-4860-0140-3E2B-69D1C84B7905}"/>
              </a:ext>
            </a:extLst>
          </p:cNvPr>
          <p:cNvPicPr>
            <a:picLocks noChangeAspect="1"/>
          </p:cNvPicPr>
          <p:nvPr/>
        </p:nvPicPr>
        <p:blipFill>
          <a:blip r:embed="rId2"/>
          <a:stretch>
            <a:fillRect/>
          </a:stretch>
        </p:blipFill>
        <p:spPr>
          <a:xfrm>
            <a:off x="4243131" y="1694754"/>
            <a:ext cx="3157951" cy="807848"/>
          </a:xfrm>
          <a:prstGeom prst="rect">
            <a:avLst/>
          </a:prstGeom>
        </p:spPr>
      </p:pic>
    </p:spTree>
    <p:extLst>
      <p:ext uri="{BB962C8B-B14F-4D97-AF65-F5344CB8AC3E}">
        <p14:creationId xmlns:p14="http://schemas.microsoft.com/office/powerpoint/2010/main" val="422744856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4A2D7-87A4-8C1F-B9B3-A363C021ADCA}"/>
            </a:ext>
          </a:extLst>
        </p:cNvPr>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AE0B691C-835F-899F-456D-26936C1F1E5C}"/>
              </a:ext>
            </a:extLst>
          </p:cNvPr>
          <p:cNvPicPr>
            <a:picLocks noChangeAspect="1"/>
          </p:cNvPicPr>
          <p:nvPr/>
        </p:nvPicPr>
        <p:blipFill>
          <a:blip r:embed="rId3"/>
          <a:stretch>
            <a:fillRect/>
          </a:stretch>
        </p:blipFill>
        <p:spPr>
          <a:xfrm>
            <a:off x="0" y="0"/>
            <a:ext cx="12192000" cy="6858000"/>
          </a:xfrm>
          <a:prstGeom prst="rect">
            <a:avLst/>
          </a:prstGeom>
        </p:spPr>
      </p:pic>
      <p:sp>
        <p:nvSpPr>
          <p:cNvPr id="3" name="Titre 1">
            <a:extLst>
              <a:ext uri="{FF2B5EF4-FFF2-40B4-BE49-F238E27FC236}">
                <a16:creationId xmlns:a16="http://schemas.microsoft.com/office/drawing/2014/main" id="{76744676-C7B4-BA07-09D3-B39BF8CB3760}"/>
              </a:ext>
            </a:extLst>
          </p:cNvPr>
          <p:cNvSpPr>
            <a:spLocks noGrp="1"/>
          </p:cNvSpPr>
          <p:nvPr>
            <p:ph type="title"/>
          </p:nvPr>
        </p:nvSpPr>
        <p:spPr>
          <a:xfrm>
            <a:off x="429990" y="2244683"/>
            <a:ext cx="11332020" cy="2368633"/>
          </a:xfrm>
          <a:noFill/>
          <a:ln>
            <a:noFill/>
          </a:ln>
          <a:effectLst>
            <a:outerShdw blurRad="487818" dist="515678" dir="3000000" sx="179000" sy="179000" algn="tl" rotWithShape="0">
              <a:schemeClr val="tx1">
                <a:alpha val="74000"/>
              </a:schemeClr>
            </a:outerShdw>
          </a:effectLst>
          <a:scene3d>
            <a:camera prst="orthographicFront">
              <a:rot lat="0" lon="0" rev="0"/>
            </a:camera>
            <a:lightRig rig="brightRoom" dir="t">
              <a:rot lat="0" lon="0" rev="600000"/>
            </a:lightRig>
          </a:scene3d>
          <a:sp3d prstMaterial="metal">
            <a:bevelT w="38100" h="57150" prst="angle"/>
          </a:sp3d>
        </p:spPr>
        <p:txBody>
          <a:bodyPr anchor="ctr">
            <a:normAutofit/>
          </a:bodyPr>
          <a:lstStyle/>
          <a:p>
            <a:pPr>
              <a:lnSpc>
                <a:spcPct val="100000"/>
              </a:lnSpc>
              <a:spcAft>
                <a:spcPts val="6000"/>
              </a:spcAft>
            </a:pPr>
            <a:r>
              <a:rPr lang="fr-FR" sz="5400" b="0" dirty="0">
                <a:solidFill>
                  <a:schemeClr val="bg1"/>
                </a:solidFill>
                <a:latin typeface="Metropolis" panose="00000500000000000000" pitchFamily="50" charset="0"/>
              </a:rPr>
              <a:t>PART IV</a:t>
            </a:r>
            <a:br>
              <a:rPr lang="fr-FR" sz="5400" b="0" dirty="0">
                <a:solidFill>
                  <a:schemeClr val="bg1"/>
                </a:solidFill>
                <a:latin typeface="Metropolis Black" panose="00000A00000000000000" pitchFamily="50" charset="0"/>
              </a:rPr>
            </a:br>
            <a:r>
              <a:rPr lang="en-US" sz="5400" b="0" dirty="0" err="1">
                <a:solidFill>
                  <a:schemeClr val="bg1"/>
                </a:solidFill>
                <a:highlight>
                  <a:srgbClr val="E10014"/>
                </a:highlight>
                <a:latin typeface="Metropolis Black" panose="00000A00000000000000" pitchFamily="50" charset="0"/>
              </a:rPr>
              <a:t>Résultats</a:t>
            </a:r>
            <a:r>
              <a:rPr lang="en-US" sz="5400" b="0" dirty="0">
                <a:solidFill>
                  <a:schemeClr val="bg1"/>
                </a:solidFill>
                <a:highlight>
                  <a:srgbClr val="E10014"/>
                </a:highlight>
                <a:latin typeface="Metropolis Black" panose="00000A00000000000000" pitchFamily="50" charset="0"/>
              </a:rPr>
              <a:t> sur 3 datasets</a:t>
            </a:r>
            <a:endParaRPr lang="fr-FR" sz="5400" b="0" dirty="0">
              <a:solidFill>
                <a:schemeClr val="bg1"/>
              </a:solidFill>
              <a:highlight>
                <a:srgbClr val="E10014"/>
              </a:highlight>
              <a:latin typeface="Metropolis Black" panose="00000A00000000000000" pitchFamily="50" charset="0"/>
            </a:endParaRPr>
          </a:p>
        </p:txBody>
      </p:sp>
    </p:spTree>
    <p:extLst>
      <p:ext uri="{BB962C8B-B14F-4D97-AF65-F5344CB8AC3E}">
        <p14:creationId xmlns:p14="http://schemas.microsoft.com/office/powerpoint/2010/main" val="109132554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22189-442C-1C57-722C-9D6F3D6B422A}"/>
            </a:ext>
          </a:extLst>
        </p:cNvPr>
        <p:cNvGrpSpPr/>
        <p:nvPr/>
      </p:nvGrpSpPr>
      <p:grpSpPr>
        <a:xfrm>
          <a:off x="0" y="0"/>
          <a:ext cx="0" cy="0"/>
          <a:chOff x="0" y="0"/>
          <a:chExt cx="0" cy="0"/>
        </a:xfrm>
      </p:grpSpPr>
      <p:sp>
        <p:nvSpPr>
          <p:cNvPr id="9" name="TextBox 3">
            <a:extLst>
              <a:ext uri="{FF2B5EF4-FFF2-40B4-BE49-F238E27FC236}">
                <a16:creationId xmlns:a16="http://schemas.microsoft.com/office/drawing/2014/main" id="{87680016-78CB-5D3F-1EC6-B2D3DF799E5D}"/>
              </a:ext>
            </a:extLst>
          </p:cNvPr>
          <p:cNvSpPr txBox="1"/>
          <p:nvPr/>
        </p:nvSpPr>
        <p:spPr>
          <a:xfrm>
            <a:off x="352468" y="339975"/>
            <a:ext cx="11280732" cy="498598"/>
          </a:xfrm>
          <a:prstGeom prst="rect">
            <a:avLst/>
          </a:prstGeom>
          <a:noFill/>
        </p:spPr>
        <p:txBody>
          <a:bodyPr wrap="square" lIns="0" tIns="0" rIns="0" bIns="0" rtlCol="0" anchor="b">
            <a:spAutoFit/>
          </a:bodyPr>
          <a:lstStyle>
            <a:defPPr>
              <a:defRPr lang="fr-FR"/>
            </a:defPPr>
            <a:lvl1pPr>
              <a:defRPr sz="2800" b="0" kern="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sz="3600" b="1" spc="-100" dirty="0">
                <a:solidFill>
                  <a:srgbClr val="E10014"/>
                </a:solidFill>
                <a:latin typeface="Metropolis"/>
              </a:rPr>
              <a:t>DATASETS</a:t>
            </a:r>
            <a:endParaRPr kumimoji="0" lang="en-US" sz="3600" b="1" i="0" u="none" strike="noStrike" kern="0" cap="none" spc="-100" normalizeH="0" baseline="0" noProof="0" dirty="0">
              <a:ln>
                <a:noFill/>
              </a:ln>
              <a:solidFill>
                <a:srgbClr val="E10014"/>
              </a:solidFill>
              <a:effectLst/>
              <a:uLnTx/>
              <a:uFillTx/>
              <a:latin typeface="Metropolis"/>
              <a:ea typeface="+mn-ea"/>
              <a:cs typeface="+mn-cs"/>
            </a:endParaRPr>
          </a:p>
        </p:txBody>
      </p:sp>
      <p:sp>
        <p:nvSpPr>
          <p:cNvPr id="11" name="Rectangle 10">
            <a:extLst>
              <a:ext uri="{FF2B5EF4-FFF2-40B4-BE49-F238E27FC236}">
                <a16:creationId xmlns:a16="http://schemas.microsoft.com/office/drawing/2014/main" id="{B32509E6-8BB6-5F6D-0E74-B35EF767710C}"/>
              </a:ext>
            </a:extLst>
          </p:cNvPr>
          <p:cNvSpPr/>
          <p:nvPr/>
        </p:nvSpPr>
        <p:spPr>
          <a:xfrm>
            <a:off x="2049437" y="2159302"/>
            <a:ext cx="1828800" cy="833120"/>
          </a:xfrm>
          <a:prstGeom prst="rect">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Metropolis Black" panose="00000A00000000000000" pitchFamily="50" charset="0"/>
              </a:rPr>
              <a:t>MNIST</a:t>
            </a:r>
          </a:p>
        </p:txBody>
      </p:sp>
      <p:sp>
        <p:nvSpPr>
          <p:cNvPr id="13" name="Rectangle 12">
            <a:extLst>
              <a:ext uri="{FF2B5EF4-FFF2-40B4-BE49-F238E27FC236}">
                <a16:creationId xmlns:a16="http://schemas.microsoft.com/office/drawing/2014/main" id="{10AA2105-C3C7-B96D-FA86-8C60D564E541}"/>
              </a:ext>
            </a:extLst>
          </p:cNvPr>
          <p:cNvSpPr/>
          <p:nvPr/>
        </p:nvSpPr>
        <p:spPr>
          <a:xfrm>
            <a:off x="2049437" y="4235899"/>
            <a:ext cx="1828800" cy="833120"/>
          </a:xfrm>
          <a:prstGeom prst="rect">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Metropolis Black" panose="00000A00000000000000" pitchFamily="50" charset="0"/>
              </a:rPr>
              <a:t>Foot</a:t>
            </a:r>
          </a:p>
        </p:txBody>
      </p:sp>
      <p:sp>
        <p:nvSpPr>
          <p:cNvPr id="14" name="Rectangle 13">
            <a:extLst>
              <a:ext uri="{FF2B5EF4-FFF2-40B4-BE49-F238E27FC236}">
                <a16:creationId xmlns:a16="http://schemas.microsoft.com/office/drawing/2014/main" id="{D3E11B4F-D149-9A40-BE50-A07FE4070DA0}"/>
              </a:ext>
            </a:extLst>
          </p:cNvPr>
          <p:cNvSpPr/>
          <p:nvPr/>
        </p:nvSpPr>
        <p:spPr>
          <a:xfrm>
            <a:off x="2049437" y="3195212"/>
            <a:ext cx="1828800" cy="833120"/>
          </a:xfrm>
          <a:prstGeom prst="rect">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Metropolis Black" panose="00000A00000000000000" pitchFamily="50" charset="0"/>
              </a:rPr>
              <a:t>PRS</a:t>
            </a:r>
          </a:p>
        </p:txBody>
      </p:sp>
      <p:cxnSp>
        <p:nvCxnSpPr>
          <p:cNvPr id="17" name="Straight Arrow Connector 16">
            <a:extLst>
              <a:ext uri="{FF2B5EF4-FFF2-40B4-BE49-F238E27FC236}">
                <a16:creationId xmlns:a16="http://schemas.microsoft.com/office/drawing/2014/main" id="{8450AB97-CC4C-0DDE-68EF-4510764EC75D}"/>
              </a:ext>
            </a:extLst>
          </p:cNvPr>
          <p:cNvCxnSpPr>
            <a:cxnSpLocks/>
          </p:cNvCxnSpPr>
          <p:nvPr/>
        </p:nvCxnSpPr>
        <p:spPr>
          <a:xfrm>
            <a:off x="1793833" y="2124277"/>
            <a:ext cx="0" cy="2949695"/>
          </a:xfrm>
          <a:prstGeom prst="straightConnector1">
            <a:avLst/>
          </a:prstGeom>
          <a:ln>
            <a:solidFill>
              <a:schemeClr val="accent1">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EEE0AB2-8BD8-FEFD-03BB-35F51C7A16D9}"/>
              </a:ext>
            </a:extLst>
          </p:cNvPr>
          <p:cNvSpPr/>
          <p:nvPr/>
        </p:nvSpPr>
        <p:spPr>
          <a:xfrm>
            <a:off x="395500" y="3272301"/>
            <a:ext cx="1270532" cy="6536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i="1" dirty="0">
                <a:solidFill>
                  <a:srgbClr val="203864"/>
                </a:solidFill>
              </a:rPr>
              <a:t>Evolution &amp; Industrialization</a:t>
            </a:r>
          </a:p>
        </p:txBody>
      </p:sp>
      <p:sp>
        <p:nvSpPr>
          <p:cNvPr id="20" name="TextBox 19">
            <a:extLst>
              <a:ext uri="{FF2B5EF4-FFF2-40B4-BE49-F238E27FC236}">
                <a16:creationId xmlns:a16="http://schemas.microsoft.com/office/drawing/2014/main" id="{76374E17-2D0D-4416-45F1-F187D31336E0}"/>
              </a:ext>
            </a:extLst>
          </p:cNvPr>
          <p:cNvSpPr txBox="1"/>
          <p:nvPr/>
        </p:nvSpPr>
        <p:spPr>
          <a:xfrm>
            <a:off x="4059409" y="2159302"/>
            <a:ext cx="3434900"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Reconnaissance de chiffres </a:t>
            </a:r>
            <a:r>
              <a:rPr lang="en-US" dirty="0" err="1">
                <a:solidFill>
                  <a:schemeClr val="tx1"/>
                </a:solidFill>
                <a:latin typeface="Metropolis" panose="00000500000000000000" pitchFamily="50" charset="0"/>
              </a:rPr>
              <a:t>écrits</a:t>
            </a:r>
            <a:r>
              <a:rPr lang="en-US" dirty="0">
                <a:solidFill>
                  <a:schemeClr val="tx1"/>
                </a:solidFill>
                <a:latin typeface="Metropolis" panose="00000500000000000000" pitchFamily="50" charset="0"/>
              </a:rPr>
              <a:t> </a:t>
            </a:r>
          </a:p>
          <a:p>
            <a:r>
              <a:rPr lang="en-US" dirty="0">
                <a:solidFill>
                  <a:schemeClr val="tx1"/>
                </a:solidFill>
                <a:latin typeface="Metropolis" panose="00000500000000000000" pitchFamily="50" charset="0"/>
              </a:rPr>
              <a:t>à la main.</a:t>
            </a:r>
            <a:endParaRPr lang="en-GB" dirty="0">
              <a:solidFill>
                <a:schemeClr val="tx1"/>
              </a:solidFill>
              <a:latin typeface="Metropolis" panose="00000500000000000000" pitchFamily="50" charset="0"/>
            </a:endParaRPr>
          </a:p>
        </p:txBody>
      </p:sp>
      <p:sp>
        <p:nvSpPr>
          <p:cNvPr id="21" name="TextBox 20">
            <a:extLst>
              <a:ext uri="{FF2B5EF4-FFF2-40B4-BE49-F238E27FC236}">
                <a16:creationId xmlns:a16="http://schemas.microsoft.com/office/drawing/2014/main" id="{06243A7A-35A7-D5CA-99DC-7A216129D1A6}"/>
              </a:ext>
            </a:extLst>
          </p:cNvPr>
          <p:cNvSpPr txBox="1"/>
          <p:nvPr/>
        </p:nvSpPr>
        <p:spPr>
          <a:xfrm>
            <a:off x="4059409" y="3195212"/>
            <a:ext cx="3434900"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defRPr sz="1400">
                <a:latin typeface="Metropoli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Reviews des traders sur le </a:t>
            </a:r>
            <a:r>
              <a:rPr lang="en-GB" dirty="0" err="1"/>
              <a:t>caractère</a:t>
            </a:r>
            <a:r>
              <a:rPr lang="en-GB" dirty="0"/>
              <a:t> risqué de </a:t>
            </a:r>
            <a:r>
              <a:rPr lang="en-GB" dirty="0" err="1"/>
              <a:t>joueurs</a:t>
            </a:r>
            <a:r>
              <a:rPr lang="en-GB" dirty="0"/>
              <a:t>.</a:t>
            </a:r>
          </a:p>
        </p:txBody>
      </p:sp>
      <p:sp>
        <p:nvSpPr>
          <p:cNvPr id="23" name="TextBox 22">
            <a:extLst>
              <a:ext uri="{FF2B5EF4-FFF2-40B4-BE49-F238E27FC236}">
                <a16:creationId xmlns:a16="http://schemas.microsoft.com/office/drawing/2014/main" id="{2F53E541-CDE8-21D5-AD91-12614AE10ED4}"/>
              </a:ext>
            </a:extLst>
          </p:cNvPr>
          <p:cNvSpPr txBox="1"/>
          <p:nvPr/>
        </p:nvSpPr>
        <p:spPr>
          <a:xfrm>
            <a:off x="4059409" y="4276125"/>
            <a:ext cx="3434900"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defRPr sz="1400">
                <a:latin typeface="Metropoli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err="1"/>
              <a:t>Prédiction</a:t>
            </a:r>
            <a:r>
              <a:rPr lang="en-GB" dirty="0"/>
              <a:t> du poste de </a:t>
            </a:r>
            <a:r>
              <a:rPr lang="en-GB" dirty="0" err="1"/>
              <a:t>joueurs</a:t>
            </a:r>
            <a:r>
              <a:rPr lang="en-GB" dirty="0"/>
              <a:t>.  </a:t>
            </a:r>
          </a:p>
        </p:txBody>
      </p:sp>
      <p:sp>
        <p:nvSpPr>
          <p:cNvPr id="2" name="TextBox 1">
            <a:extLst>
              <a:ext uri="{FF2B5EF4-FFF2-40B4-BE49-F238E27FC236}">
                <a16:creationId xmlns:a16="http://schemas.microsoft.com/office/drawing/2014/main" id="{15C950CA-912C-07E2-2BF4-CBF3AD19AF7B}"/>
              </a:ext>
            </a:extLst>
          </p:cNvPr>
          <p:cNvSpPr txBox="1"/>
          <p:nvPr/>
        </p:nvSpPr>
        <p:spPr>
          <a:xfrm>
            <a:off x="9202625" y="2159302"/>
            <a:ext cx="912337"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784</a:t>
            </a:r>
            <a:endParaRPr lang="en-GB" dirty="0">
              <a:solidFill>
                <a:schemeClr val="tx1"/>
              </a:solidFill>
              <a:latin typeface="Metropolis" panose="00000500000000000000" pitchFamily="50" charset="0"/>
            </a:endParaRPr>
          </a:p>
        </p:txBody>
      </p:sp>
      <p:sp>
        <p:nvSpPr>
          <p:cNvPr id="3" name="TextBox 2">
            <a:extLst>
              <a:ext uri="{FF2B5EF4-FFF2-40B4-BE49-F238E27FC236}">
                <a16:creationId xmlns:a16="http://schemas.microsoft.com/office/drawing/2014/main" id="{1A042672-76D4-5C0F-7094-436BFCCAA1A2}"/>
              </a:ext>
            </a:extLst>
          </p:cNvPr>
          <p:cNvSpPr txBox="1"/>
          <p:nvPr/>
        </p:nvSpPr>
        <p:spPr>
          <a:xfrm>
            <a:off x="10529062" y="2162056"/>
            <a:ext cx="912337"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10 000</a:t>
            </a:r>
            <a:endParaRPr lang="en-GB" dirty="0">
              <a:solidFill>
                <a:schemeClr val="tx1"/>
              </a:solidFill>
              <a:latin typeface="Metropolis" panose="00000500000000000000" pitchFamily="50" charset="0"/>
            </a:endParaRPr>
          </a:p>
        </p:txBody>
      </p:sp>
      <p:sp>
        <p:nvSpPr>
          <p:cNvPr id="4" name="TextBox 3">
            <a:extLst>
              <a:ext uri="{FF2B5EF4-FFF2-40B4-BE49-F238E27FC236}">
                <a16:creationId xmlns:a16="http://schemas.microsoft.com/office/drawing/2014/main" id="{295AAAA3-2B54-D18B-D135-854B384C4FB8}"/>
              </a:ext>
            </a:extLst>
          </p:cNvPr>
          <p:cNvSpPr txBox="1"/>
          <p:nvPr/>
        </p:nvSpPr>
        <p:spPr>
          <a:xfrm>
            <a:off x="4062412" y="1220828"/>
            <a:ext cx="3434900" cy="828000"/>
          </a:xfrm>
          <a:prstGeom prst="rect">
            <a:avLst/>
          </a:prstGeom>
          <a:solidFill>
            <a:schemeClr val="accent3">
              <a:lumMod val="40000"/>
              <a:lumOff val="60000"/>
            </a:schemeClr>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Description</a:t>
            </a:r>
            <a:endParaRPr lang="en-GB" dirty="0">
              <a:solidFill>
                <a:schemeClr val="tx1"/>
              </a:solidFill>
              <a:latin typeface="Metropolis" panose="00000500000000000000" pitchFamily="50" charset="0"/>
            </a:endParaRPr>
          </a:p>
        </p:txBody>
      </p:sp>
      <p:sp>
        <p:nvSpPr>
          <p:cNvPr id="5" name="TextBox 4">
            <a:extLst>
              <a:ext uri="{FF2B5EF4-FFF2-40B4-BE49-F238E27FC236}">
                <a16:creationId xmlns:a16="http://schemas.microsoft.com/office/drawing/2014/main" id="{2FA1AFED-8BDD-BAF5-D958-87BE77BFA2F3}"/>
              </a:ext>
            </a:extLst>
          </p:cNvPr>
          <p:cNvSpPr txBox="1"/>
          <p:nvPr/>
        </p:nvSpPr>
        <p:spPr>
          <a:xfrm>
            <a:off x="9205628" y="1220828"/>
            <a:ext cx="912337" cy="828000"/>
          </a:xfrm>
          <a:prstGeom prst="rect">
            <a:avLst/>
          </a:prstGeom>
          <a:solidFill>
            <a:schemeClr val="accent3">
              <a:lumMod val="40000"/>
              <a:lumOff val="60000"/>
            </a:schemeClr>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Features</a:t>
            </a:r>
            <a:endParaRPr lang="en-GB" dirty="0">
              <a:solidFill>
                <a:schemeClr val="tx1"/>
              </a:solidFill>
              <a:latin typeface="Metropolis" panose="00000500000000000000" pitchFamily="50" charset="0"/>
            </a:endParaRPr>
          </a:p>
        </p:txBody>
      </p:sp>
      <p:sp>
        <p:nvSpPr>
          <p:cNvPr id="6" name="TextBox 5">
            <a:extLst>
              <a:ext uri="{FF2B5EF4-FFF2-40B4-BE49-F238E27FC236}">
                <a16:creationId xmlns:a16="http://schemas.microsoft.com/office/drawing/2014/main" id="{5F5D9F50-3E92-07B0-1072-886B8C61F04D}"/>
              </a:ext>
            </a:extLst>
          </p:cNvPr>
          <p:cNvSpPr txBox="1"/>
          <p:nvPr/>
        </p:nvSpPr>
        <p:spPr>
          <a:xfrm>
            <a:off x="10532065" y="1223582"/>
            <a:ext cx="912337" cy="828000"/>
          </a:xfrm>
          <a:prstGeom prst="rect">
            <a:avLst/>
          </a:prstGeom>
          <a:solidFill>
            <a:schemeClr val="accent3">
              <a:lumMod val="40000"/>
              <a:lumOff val="60000"/>
            </a:schemeClr>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Taille</a:t>
            </a:r>
            <a:endParaRPr lang="en-GB" dirty="0">
              <a:solidFill>
                <a:schemeClr val="tx1"/>
              </a:solidFill>
              <a:latin typeface="Metropolis" panose="00000500000000000000" pitchFamily="50" charset="0"/>
            </a:endParaRPr>
          </a:p>
        </p:txBody>
      </p:sp>
      <p:sp>
        <p:nvSpPr>
          <p:cNvPr id="7" name="TextBox 6">
            <a:extLst>
              <a:ext uri="{FF2B5EF4-FFF2-40B4-BE49-F238E27FC236}">
                <a16:creationId xmlns:a16="http://schemas.microsoft.com/office/drawing/2014/main" id="{41224108-3789-591B-FE6E-5BCB97B7445B}"/>
              </a:ext>
            </a:extLst>
          </p:cNvPr>
          <p:cNvSpPr txBox="1"/>
          <p:nvPr/>
        </p:nvSpPr>
        <p:spPr>
          <a:xfrm>
            <a:off x="7867229" y="2159302"/>
            <a:ext cx="912337"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10</a:t>
            </a:r>
            <a:endParaRPr lang="en-GB" dirty="0">
              <a:solidFill>
                <a:schemeClr val="tx1"/>
              </a:solidFill>
              <a:latin typeface="Metropolis" panose="00000500000000000000" pitchFamily="50" charset="0"/>
            </a:endParaRPr>
          </a:p>
        </p:txBody>
      </p:sp>
      <p:sp>
        <p:nvSpPr>
          <p:cNvPr id="8" name="TextBox 7">
            <a:extLst>
              <a:ext uri="{FF2B5EF4-FFF2-40B4-BE49-F238E27FC236}">
                <a16:creationId xmlns:a16="http://schemas.microsoft.com/office/drawing/2014/main" id="{A855CA48-ECF2-C549-BF26-1E05E0878710}"/>
              </a:ext>
            </a:extLst>
          </p:cNvPr>
          <p:cNvSpPr txBox="1"/>
          <p:nvPr/>
        </p:nvSpPr>
        <p:spPr>
          <a:xfrm>
            <a:off x="7870232" y="1220828"/>
            <a:ext cx="912337" cy="828000"/>
          </a:xfrm>
          <a:prstGeom prst="rect">
            <a:avLst/>
          </a:prstGeom>
          <a:solidFill>
            <a:schemeClr val="accent3">
              <a:lumMod val="40000"/>
              <a:lumOff val="60000"/>
            </a:schemeClr>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Classes</a:t>
            </a:r>
            <a:endParaRPr lang="en-GB" dirty="0">
              <a:solidFill>
                <a:schemeClr val="tx1"/>
              </a:solidFill>
              <a:latin typeface="Metropolis" panose="00000500000000000000" pitchFamily="50" charset="0"/>
            </a:endParaRPr>
          </a:p>
        </p:txBody>
      </p:sp>
      <p:sp>
        <p:nvSpPr>
          <p:cNvPr id="10" name="TextBox 9">
            <a:extLst>
              <a:ext uri="{FF2B5EF4-FFF2-40B4-BE49-F238E27FC236}">
                <a16:creationId xmlns:a16="http://schemas.microsoft.com/office/drawing/2014/main" id="{1FB7A4F1-A33C-05EF-6CBC-A6B245963D63}"/>
              </a:ext>
            </a:extLst>
          </p:cNvPr>
          <p:cNvSpPr txBox="1"/>
          <p:nvPr/>
        </p:nvSpPr>
        <p:spPr>
          <a:xfrm>
            <a:off x="9202625" y="3191463"/>
            <a:ext cx="912337"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107</a:t>
            </a:r>
            <a:endParaRPr lang="en-GB" dirty="0">
              <a:solidFill>
                <a:schemeClr val="tx1"/>
              </a:solidFill>
              <a:latin typeface="Metropolis" panose="00000500000000000000" pitchFamily="50" charset="0"/>
            </a:endParaRPr>
          </a:p>
        </p:txBody>
      </p:sp>
      <p:sp>
        <p:nvSpPr>
          <p:cNvPr id="12" name="TextBox 11">
            <a:extLst>
              <a:ext uri="{FF2B5EF4-FFF2-40B4-BE49-F238E27FC236}">
                <a16:creationId xmlns:a16="http://schemas.microsoft.com/office/drawing/2014/main" id="{56B07677-896E-E807-6BB4-48B6BE302521}"/>
              </a:ext>
            </a:extLst>
          </p:cNvPr>
          <p:cNvSpPr txBox="1"/>
          <p:nvPr/>
        </p:nvSpPr>
        <p:spPr>
          <a:xfrm>
            <a:off x="10529062" y="3194217"/>
            <a:ext cx="912337"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22 250</a:t>
            </a:r>
            <a:endParaRPr lang="en-GB" dirty="0">
              <a:solidFill>
                <a:schemeClr val="tx1"/>
              </a:solidFill>
              <a:latin typeface="Metropolis" panose="00000500000000000000" pitchFamily="50" charset="0"/>
            </a:endParaRPr>
          </a:p>
        </p:txBody>
      </p:sp>
      <p:sp>
        <p:nvSpPr>
          <p:cNvPr id="15" name="TextBox 14">
            <a:extLst>
              <a:ext uri="{FF2B5EF4-FFF2-40B4-BE49-F238E27FC236}">
                <a16:creationId xmlns:a16="http://schemas.microsoft.com/office/drawing/2014/main" id="{BBBC4D49-D42E-952C-B252-7E98BA0DB2B5}"/>
              </a:ext>
            </a:extLst>
          </p:cNvPr>
          <p:cNvSpPr txBox="1"/>
          <p:nvPr/>
        </p:nvSpPr>
        <p:spPr>
          <a:xfrm>
            <a:off x="7867229" y="3191463"/>
            <a:ext cx="912337"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2</a:t>
            </a:r>
            <a:endParaRPr lang="en-GB" dirty="0">
              <a:solidFill>
                <a:schemeClr val="tx1"/>
              </a:solidFill>
              <a:latin typeface="Metropolis" panose="00000500000000000000" pitchFamily="50" charset="0"/>
            </a:endParaRPr>
          </a:p>
        </p:txBody>
      </p:sp>
      <p:sp>
        <p:nvSpPr>
          <p:cNvPr id="16" name="TextBox 15">
            <a:extLst>
              <a:ext uri="{FF2B5EF4-FFF2-40B4-BE49-F238E27FC236}">
                <a16:creationId xmlns:a16="http://schemas.microsoft.com/office/drawing/2014/main" id="{10201484-6640-E2F1-4B01-33777A93762D}"/>
              </a:ext>
            </a:extLst>
          </p:cNvPr>
          <p:cNvSpPr txBox="1"/>
          <p:nvPr/>
        </p:nvSpPr>
        <p:spPr>
          <a:xfrm>
            <a:off x="9202625" y="4268005"/>
            <a:ext cx="912337"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118</a:t>
            </a:r>
            <a:endParaRPr lang="en-GB" dirty="0">
              <a:solidFill>
                <a:schemeClr val="tx1"/>
              </a:solidFill>
              <a:latin typeface="Metropolis" panose="00000500000000000000" pitchFamily="50" charset="0"/>
            </a:endParaRPr>
          </a:p>
        </p:txBody>
      </p:sp>
      <p:sp>
        <p:nvSpPr>
          <p:cNvPr id="18" name="TextBox 17">
            <a:extLst>
              <a:ext uri="{FF2B5EF4-FFF2-40B4-BE49-F238E27FC236}">
                <a16:creationId xmlns:a16="http://schemas.microsoft.com/office/drawing/2014/main" id="{F42F66DD-A007-1B58-F8F6-B7180E69E1BE}"/>
              </a:ext>
            </a:extLst>
          </p:cNvPr>
          <p:cNvSpPr txBox="1"/>
          <p:nvPr/>
        </p:nvSpPr>
        <p:spPr>
          <a:xfrm>
            <a:off x="10529062" y="4270759"/>
            <a:ext cx="912337"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9 180</a:t>
            </a:r>
            <a:endParaRPr lang="en-GB" dirty="0">
              <a:solidFill>
                <a:schemeClr val="tx1"/>
              </a:solidFill>
              <a:latin typeface="Metropolis" panose="00000500000000000000" pitchFamily="50" charset="0"/>
            </a:endParaRPr>
          </a:p>
        </p:txBody>
      </p:sp>
      <p:sp>
        <p:nvSpPr>
          <p:cNvPr id="22" name="TextBox 21">
            <a:extLst>
              <a:ext uri="{FF2B5EF4-FFF2-40B4-BE49-F238E27FC236}">
                <a16:creationId xmlns:a16="http://schemas.microsoft.com/office/drawing/2014/main" id="{6E914CCA-E4FF-B225-9E79-4C817600BE4B}"/>
              </a:ext>
            </a:extLst>
          </p:cNvPr>
          <p:cNvSpPr txBox="1"/>
          <p:nvPr/>
        </p:nvSpPr>
        <p:spPr>
          <a:xfrm>
            <a:off x="7867229" y="4268005"/>
            <a:ext cx="912337" cy="828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defPPr>
              <a:defRPr lang="en-US"/>
            </a:defPPr>
            <a:lvl1pPr algn="ctr">
              <a:defRPr sz="1400">
                <a:solidFill>
                  <a:schemeClr val="accent5"/>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Metropolis" panose="00000500000000000000" pitchFamily="50" charset="0"/>
              </a:rPr>
              <a:t>10</a:t>
            </a:r>
            <a:endParaRPr lang="en-GB" dirty="0">
              <a:solidFill>
                <a:schemeClr val="tx1"/>
              </a:solidFill>
              <a:latin typeface="Metropolis" panose="00000500000000000000" pitchFamily="50" charset="0"/>
            </a:endParaRPr>
          </a:p>
        </p:txBody>
      </p:sp>
    </p:spTree>
    <p:extLst>
      <p:ext uri="{BB962C8B-B14F-4D97-AF65-F5344CB8AC3E}">
        <p14:creationId xmlns:p14="http://schemas.microsoft.com/office/powerpoint/2010/main" val="2580955941"/>
      </p:ext>
    </p:extLst>
  </p:cSld>
  <p:clrMapOvr>
    <a:masterClrMapping/>
  </p:clrMapOvr>
  <p:transition spd="med">
    <p:pull/>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02013-95A4-243C-B9C6-BC03B627184E}"/>
            </a:ext>
          </a:extLst>
        </p:cNvPr>
        <p:cNvGrpSpPr/>
        <p:nvPr/>
      </p:nvGrpSpPr>
      <p:grpSpPr>
        <a:xfrm>
          <a:off x="0" y="0"/>
          <a:ext cx="0" cy="0"/>
          <a:chOff x="0" y="0"/>
          <a:chExt cx="0" cy="0"/>
        </a:xfrm>
      </p:grpSpPr>
      <p:sp>
        <p:nvSpPr>
          <p:cNvPr id="18" name="Google Shape;12529;p1190">
            <a:extLst>
              <a:ext uri="{FF2B5EF4-FFF2-40B4-BE49-F238E27FC236}">
                <a16:creationId xmlns:a16="http://schemas.microsoft.com/office/drawing/2014/main" id="{5C6A602E-0458-19D2-BCD3-100B962AC521}"/>
              </a:ext>
            </a:extLst>
          </p:cNvPr>
          <p:cNvSpPr/>
          <p:nvPr/>
        </p:nvSpPr>
        <p:spPr>
          <a:xfrm>
            <a:off x="221784" y="1662821"/>
            <a:ext cx="3641074" cy="3879558"/>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endParaRPr lang="en-GB" sz="1400">
              <a:solidFill>
                <a:schemeClr val="accent5"/>
              </a:solidFill>
              <a:latin typeface="+mj-lt"/>
            </a:endParaRPr>
          </a:p>
        </p:txBody>
      </p:sp>
      <p:sp>
        <p:nvSpPr>
          <p:cNvPr id="9" name="Rectangle : coins arrondis 18">
            <a:extLst>
              <a:ext uri="{FF2B5EF4-FFF2-40B4-BE49-F238E27FC236}">
                <a16:creationId xmlns:a16="http://schemas.microsoft.com/office/drawing/2014/main" id="{790D80FC-F63E-2170-E34C-01023FCEA452}"/>
              </a:ext>
            </a:extLst>
          </p:cNvPr>
          <p:cNvSpPr/>
          <p:nvPr/>
        </p:nvSpPr>
        <p:spPr>
          <a:xfrm>
            <a:off x="791163" y="1468684"/>
            <a:ext cx="2855745" cy="454568"/>
          </a:xfrm>
          <a:prstGeom prst="roundRect">
            <a:avLst>
              <a:gd name="adj" fmla="val 0"/>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r>
              <a:rPr lang="en-GB" sz="1200" dirty="0">
                <a:solidFill>
                  <a:schemeClr val="bg1"/>
                </a:solidFill>
                <a:latin typeface="Metropolis Black" panose="00000A00000000000000" pitchFamily="50" charset="0"/>
              </a:rPr>
              <a:t>MNIST (F1-SCORE)</a:t>
            </a:r>
            <a:endParaRPr lang="en-GB" sz="1200" b="1" dirty="0">
              <a:solidFill>
                <a:schemeClr val="bg1"/>
              </a:solidFill>
              <a:latin typeface="Metropolis" panose="00000500000000000000" pitchFamily="50" charset="0"/>
            </a:endParaRPr>
          </a:p>
        </p:txBody>
      </p:sp>
      <p:sp>
        <p:nvSpPr>
          <p:cNvPr id="3" name="Text Placeholder 2">
            <a:extLst>
              <a:ext uri="{FF2B5EF4-FFF2-40B4-BE49-F238E27FC236}">
                <a16:creationId xmlns:a16="http://schemas.microsoft.com/office/drawing/2014/main" id="{36FFBD4B-2ADC-B239-2A86-8EF19F59A187}"/>
              </a:ext>
            </a:extLst>
          </p:cNvPr>
          <p:cNvSpPr>
            <a:spLocks noGrp="1"/>
          </p:cNvSpPr>
          <p:nvPr>
            <p:ph type="body" sz="quarter" idx="10"/>
          </p:nvPr>
        </p:nvSpPr>
        <p:spPr>
          <a:xfrm>
            <a:off x="702963" y="437140"/>
            <a:ext cx="11487064" cy="498597"/>
          </a:xfrm>
        </p:spPr>
        <p:txBody>
          <a:bodyPr/>
          <a:lstStyle/>
          <a:p>
            <a:r>
              <a:rPr lang="en-GB" dirty="0" err="1"/>
              <a:t>Efficacité</a:t>
            </a:r>
            <a:r>
              <a:rPr lang="en-GB" dirty="0"/>
              <a:t> de </a:t>
            </a:r>
            <a:r>
              <a:rPr lang="en-GB" dirty="0" err="1"/>
              <a:t>l’Active</a:t>
            </a:r>
            <a:r>
              <a:rPr lang="en-GB" dirty="0"/>
              <a:t> Learning</a:t>
            </a:r>
          </a:p>
        </p:txBody>
      </p:sp>
      <p:sp>
        <p:nvSpPr>
          <p:cNvPr id="15" name="Rectangle : coins arrondis 18">
            <a:extLst>
              <a:ext uri="{FF2B5EF4-FFF2-40B4-BE49-F238E27FC236}">
                <a16:creationId xmlns:a16="http://schemas.microsoft.com/office/drawing/2014/main" id="{6A1A5974-4884-101E-DFFD-C385D5525C2B}"/>
              </a:ext>
            </a:extLst>
          </p:cNvPr>
          <p:cNvSpPr/>
          <p:nvPr/>
        </p:nvSpPr>
        <p:spPr>
          <a:xfrm>
            <a:off x="544002" y="5814088"/>
            <a:ext cx="11313035" cy="720000"/>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1400" b="1" dirty="0" err="1">
                <a:solidFill>
                  <a:schemeClr val="tx1"/>
                </a:solidFill>
                <a:latin typeface="Metropolis"/>
                <a:cs typeface="Calibri"/>
              </a:rPr>
              <a:t>Meilleure</a:t>
            </a:r>
            <a:r>
              <a:rPr lang="en-GB" sz="1400" b="1" dirty="0">
                <a:solidFill>
                  <a:schemeClr val="tx1"/>
                </a:solidFill>
                <a:latin typeface="Metropolis"/>
                <a:cs typeface="Calibri"/>
              </a:rPr>
              <a:t> </a:t>
            </a:r>
            <a:r>
              <a:rPr lang="en-GB" sz="1400" b="1" dirty="0" err="1">
                <a:solidFill>
                  <a:schemeClr val="tx1"/>
                </a:solidFill>
                <a:latin typeface="Metropolis"/>
                <a:cs typeface="Calibri"/>
              </a:rPr>
              <a:t>métrique</a:t>
            </a:r>
            <a:r>
              <a:rPr lang="en-GB" sz="1400" b="1" dirty="0">
                <a:solidFill>
                  <a:schemeClr val="tx1"/>
                </a:solidFill>
                <a:latin typeface="Metropolis"/>
                <a:cs typeface="Calibri"/>
              </a:rPr>
              <a:t> pour les 3 datasets </a:t>
            </a:r>
            <a:r>
              <a:rPr lang="en-GB" sz="1400" b="1" dirty="0" err="1">
                <a:solidFill>
                  <a:schemeClr val="tx1"/>
                </a:solidFill>
                <a:latin typeface="Metropolis"/>
                <a:cs typeface="Calibri"/>
              </a:rPr>
              <a:t>lorsque</a:t>
            </a:r>
            <a:r>
              <a:rPr lang="en-GB" sz="1400" b="1" dirty="0">
                <a:solidFill>
                  <a:schemeClr val="tx1"/>
                </a:solidFill>
                <a:latin typeface="Metropolis"/>
                <a:cs typeface="Calibri"/>
              </a:rPr>
              <a:t> le </a:t>
            </a:r>
            <a:r>
              <a:rPr lang="en-GB" sz="1400" b="1" dirty="0" err="1">
                <a:solidFill>
                  <a:schemeClr val="tx1"/>
                </a:solidFill>
                <a:latin typeface="Metropolis"/>
                <a:cs typeface="Calibri"/>
              </a:rPr>
              <a:t>pourcentage</a:t>
            </a:r>
            <a:r>
              <a:rPr lang="en-GB" sz="1400" b="1" dirty="0">
                <a:solidFill>
                  <a:schemeClr val="tx1"/>
                </a:solidFill>
                <a:latin typeface="Metropolis"/>
                <a:cs typeface="Calibri"/>
              </a:rPr>
              <a:t> de données </a:t>
            </a:r>
            <a:r>
              <a:rPr lang="en-GB" sz="1400" b="1" dirty="0" err="1">
                <a:solidFill>
                  <a:schemeClr val="tx1"/>
                </a:solidFill>
                <a:latin typeface="Metropolis"/>
                <a:cs typeface="Calibri"/>
              </a:rPr>
              <a:t>labellisées</a:t>
            </a:r>
            <a:r>
              <a:rPr lang="en-GB" sz="1400" b="1" dirty="0">
                <a:solidFill>
                  <a:schemeClr val="tx1"/>
                </a:solidFill>
                <a:latin typeface="Metropolis"/>
                <a:cs typeface="Calibri"/>
              </a:rPr>
              <a:t> </a:t>
            </a:r>
            <a:r>
              <a:rPr lang="en-GB" sz="1400" b="1" dirty="0" err="1">
                <a:solidFill>
                  <a:schemeClr val="tx1"/>
                </a:solidFill>
                <a:latin typeface="Metropolis"/>
                <a:cs typeface="Calibri"/>
              </a:rPr>
              <a:t>est</a:t>
            </a:r>
            <a:r>
              <a:rPr lang="en-GB" sz="1400" b="1" dirty="0">
                <a:solidFill>
                  <a:schemeClr val="tx1"/>
                </a:solidFill>
                <a:latin typeface="Metropolis"/>
                <a:cs typeface="Calibri"/>
              </a:rPr>
              <a:t> entre 10 et 60%.</a:t>
            </a:r>
          </a:p>
        </p:txBody>
      </p:sp>
      <p:pic>
        <p:nvPicPr>
          <p:cNvPr id="16" name="Picture 2">
            <a:extLst>
              <a:ext uri="{FF2B5EF4-FFF2-40B4-BE49-F238E27FC236}">
                <a16:creationId xmlns:a16="http://schemas.microsoft.com/office/drawing/2014/main" id="{9F0EB7ED-414C-AA23-3139-0E1D0E7E821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3886" y="5954587"/>
            <a:ext cx="480235" cy="4525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a:extLst>
              <a:ext uri="{FF2B5EF4-FFF2-40B4-BE49-F238E27FC236}">
                <a16:creationId xmlns:a16="http://schemas.microsoft.com/office/drawing/2014/main" id="{B496FFC0-40E0-472F-8DAE-9E5274893A85}"/>
              </a:ext>
            </a:extLst>
          </p:cNvPr>
          <p:cNvGraphicFramePr>
            <a:graphicFrameLocks/>
          </p:cNvGraphicFramePr>
          <p:nvPr>
            <p:extLst>
              <p:ext uri="{D42A27DB-BD31-4B8C-83A1-F6EECF244321}">
                <p14:modId xmlns:p14="http://schemas.microsoft.com/office/powerpoint/2010/main" val="23263538"/>
              </p:ext>
            </p:extLst>
          </p:nvPr>
        </p:nvGraphicFramePr>
        <p:xfrm>
          <a:off x="221784" y="2068963"/>
          <a:ext cx="3492437" cy="3406047"/>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D3B6ABB0-5E43-4B92-D4E5-7A2B7772A1C2}"/>
              </a:ext>
            </a:extLst>
          </p:cNvPr>
          <p:cNvSpPr txBox="1"/>
          <p:nvPr/>
        </p:nvSpPr>
        <p:spPr>
          <a:xfrm>
            <a:off x="1414570" y="2454646"/>
            <a:ext cx="927785" cy="646331"/>
          </a:xfrm>
          <a:prstGeom prst="rect">
            <a:avLst/>
          </a:prstGeom>
          <a:noFill/>
        </p:spPr>
        <p:txBody>
          <a:bodyPr wrap="square" rtlCol="0">
            <a:spAutoFit/>
          </a:bodyPr>
          <a:lstStyle/>
          <a:p>
            <a:r>
              <a:rPr lang="en-GB" b="1" dirty="0"/>
              <a:t>MAE: 23.3%</a:t>
            </a:r>
          </a:p>
        </p:txBody>
      </p:sp>
      <p:sp>
        <p:nvSpPr>
          <p:cNvPr id="20" name="Google Shape;12529;p1190">
            <a:extLst>
              <a:ext uri="{FF2B5EF4-FFF2-40B4-BE49-F238E27FC236}">
                <a16:creationId xmlns:a16="http://schemas.microsoft.com/office/drawing/2014/main" id="{0E4CD3C3-07CD-F4CD-2CD5-20A022B7B166}"/>
              </a:ext>
            </a:extLst>
          </p:cNvPr>
          <p:cNvSpPr/>
          <p:nvPr/>
        </p:nvSpPr>
        <p:spPr>
          <a:xfrm>
            <a:off x="4325924" y="1650631"/>
            <a:ext cx="3641074" cy="3879558"/>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endParaRPr lang="en-GB" sz="1400">
              <a:solidFill>
                <a:schemeClr val="accent5"/>
              </a:solidFill>
              <a:latin typeface="+mj-lt"/>
            </a:endParaRPr>
          </a:p>
        </p:txBody>
      </p:sp>
      <p:sp>
        <p:nvSpPr>
          <p:cNvPr id="21" name="Rectangle : coins arrondis 18">
            <a:extLst>
              <a:ext uri="{FF2B5EF4-FFF2-40B4-BE49-F238E27FC236}">
                <a16:creationId xmlns:a16="http://schemas.microsoft.com/office/drawing/2014/main" id="{50FA8C38-C36B-98BD-2CCE-21F1AC240488}"/>
              </a:ext>
            </a:extLst>
          </p:cNvPr>
          <p:cNvSpPr/>
          <p:nvPr/>
        </p:nvSpPr>
        <p:spPr>
          <a:xfrm>
            <a:off x="4895303" y="1456494"/>
            <a:ext cx="2855745" cy="454568"/>
          </a:xfrm>
          <a:prstGeom prst="roundRect">
            <a:avLst>
              <a:gd name="adj" fmla="val 0"/>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r>
              <a:rPr lang="en-GB" sz="1200" dirty="0">
                <a:solidFill>
                  <a:schemeClr val="bg1"/>
                </a:solidFill>
                <a:latin typeface="Metropolis Black" panose="00000A00000000000000" pitchFamily="50" charset="0"/>
              </a:rPr>
              <a:t>PRS (AUC P-R)</a:t>
            </a:r>
            <a:endParaRPr lang="en-GB" sz="1200" b="1" dirty="0">
              <a:solidFill>
                <a:schemeClr val="bg1"/>
              </a:solidFill>
              <a:latin typeface="Metropolis" panose="00000500000000000000" pitchFamily="50" charset="0"/>
            </a:endParaRPr>
          </a:p>
        </p:txBody>
      </p:sp>
      <p:graphicFrame>
        <p:nvGraphicFramePr>
          <p:cNvPr id="23" name="Chart 22">
            <a:extLst>
              <a:ext uri="{FF2B5EF4-FFF2-40B4-BE49-F238E27FC236}">
                <a16:creationId xmlns:a16="http://schemas.microsoft.com/office/drawing/2014/main" id="{EACB262A-42E7-FFC2-66C0-B244D2CC51E2}"/>
              </a:ext>
            </a:extLst>
          </p:cNvPr>
          <p:cNvGraphicFramePr>
            <a:graphicFrameLocks/>
          </p:cNvGraphicFramePr>
          <p:nvPr>
            <p:extLst>
              <p:ext uri="{D42A27DB-BD31-4B8C-83A1-F6EECF244321}">
                <p14:modId xmlns:p14="http://schemas.microsoft.com/office/powerpoint/2010/main" val="4155279133"/>
              </p:ext>
            </p:extLst>
          </p:nvPr>
        </p:nvGraphicFramePr>
        <p:xfrm>
          <a:off x="4370236" y="2056773"/>
          <a:ext cx="3448126" cy="3406047"/>
        </p:xfrm>
        <a:graphic>
          <a:graphicData uri="http://schemas.openxmlformats.org/drawingml/2006/chart">
            <c:chart xmlns:c="http://schemas.openxmlformats.org/drawingml/2006/chart" xmlns:r="http://schemas.openxmlformats.org/officeDocument/2006/relationships" r:id="rId6"/>
          </a:graphicData>
        </a:graphic>
      </p:graphicFrame>
      <p:sp>
        <p:nvSpPr>
          <p:cNvPr id="25" name="TextBox 24">
            <a:extLst>
              <a:ext uri="{FF2B5EF4-FFF2-40B4-BE49-F238E27FC236}">
                <a16:creationId xmlns:a16="http://schemas.microsoft.com/office/drawing/2014/main" id="{569748D3-9409-C2D3-1514-2912C23A3595}"/>
              </a:ext>
            </a:extLst>
          </p:cNvPr>
          <p:cNvSpPr txBox="1"/>
          <p:nvPr/>
        </p:nvSpPr>
        <p:spPr>
          <a:xfrm>
            <a:off x="5518710" y="2442456"/>
            <a:ext cx="927785" cy="646331"/>
          </a:xfrm>
          <a:prstGeom prst="rect">
            <a:avLst/>
          </a:prstGeom>
          <a:noFill/>
        </p:spPr>
        <p:txBody>
          <a:bodyPr wrap="square" rtlCol="0">
            <a:spAutoFit/>
          </a:bodyPr>
          <a:lstStyle/>
          <a:p>
            <a:r>
              <a:rPr lang="en-GB" b="1" dirty="0"/>
              <a:t>MAE: 23.3%</a:t>
            </a:r>
          </a:p>
        </p:txBody>
      </p:sp>
      <p:sp>
        <p:nvSpPr>
          <p:cNvPr id="27" name="Google Shape;12529;p1190">
            <a:extLst>
              <a:ext uri="{FF2B5EF4-FFF2-40B4-BE49-F238E27FC236}">
                <a16:creationId xmlns:a16="http://schemas.microsoft.com/office/drawing/2014/main" id="{AA23EC54-8714-48C7-4BA8-E279C5E584E6}"/>
              </a:ext>
            </a:extLst>
          </p:cNvPr>
          <p:cNvSpPr/>
          <p:nvPr/>
        </p:nvSpPr>
        <p:spPr>
          <a:xfrm>
            <a:off x="8407062" y="1644550"/>
            <a:ext cx="3641074" cy="3879558"/>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endParaRPr lang="en-GB" sz="1400">
              <a:solidFill>
                <a:schemeClr val="accent5"/>
              </a:solidFill>
              <a:latin typeface="+mj-lt"/>
            </a:endParaRPr>
          </a:p>
        </p:txBody>
      </p:sp>
      <p:sp>
        <p:nvSpPr>
          <p:cNvPr id="28" name="Rectangle : coins arrondis 18">
            <a:extLst>
              <a:ext uri="{FF2B5EF4-FFF2-40B4-BE49-F238E27FC236}">
                <a16:creationId xmlns:a16="http://schemas.microsoft.com/office/drawing/2014/main" id="{A1827B02-B015-B7E0-6620-EDD6B87B9473}"/>
              </a:ext>
            </a:extLst>
          </p:cNvPr>
          <p:cNvSpPr/>
          <p:nvPr/>
        </p:nvSpPr>
        <p:spPr>
          <a:xfrm>
            <a:off x="8976441" y="1450413"/>
            <a:ext cx="2855745" cy="454568"/>
          </a:xfrm>
          <a:prstGeom prst="roundRect">
            <a:avLst>
              <a:gd name="adj" fmla="val 0"/>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r>
              <a:rPr lang="en-GB" sz="1200" dirty="0">
                <a:solidFill>
                  <a:schemeClr val="bg1"/>
                </a:solidFill>
                <a:latin typeface="Metropolis Black" panose="00000A00000000000000" pitchFamily="50" charset="0"/>
              </a:rPr>
              <a:t>Foot (F1-SCORE)</a:t>
            </a:r>
            <a:endParaRPr lang="en-GB" sz="1200" b="1" dirty="0">
              <a:solidFill>
                <a:schemeClr val="bg1"/>
              </a:solidFill>
              <a:latin typeface="Metropolis" panose="00000500000000000000" pitchFamily="50" charset="0"/>
            </a:endParaRPr>
          </a:p>
        </p:txBody>
      </p:sp>
      <p:graphicFrame>
        <p:nvGraphicFramePr>
          <p:cNvPr id="29" name="Chart 28">
            <a:extLst>
              <a:ext uri="{FF2B5EF4-FFF2-40B4-BE49-F238E27FC236}">
                <a16:creationId xmlns:a16="http://schemas.microsoft.com/office/drawing/2014/main" id="{836C345F-78FF-CDC9-9176-B39B16B1C0DC}"/>
              </a:ext>
            </a:extLst>
          </p:cNvPr>
          <p:cNvGraphicFramePr>
            <a:graphicFrameLocks/>
          </p:cNvGraphicFramePr>
          <p:nvPr>
            <p:extLst>
              <p:ext uri="{D42A27DB-BD31-4B8C-83A1-F6EECF244321}">
                <p14:modId xmlns:p14="http://schemas.microsoft.com/office/powerpoint/2010/main" val="4019832953"/>
              </p:ext>
            </p:extLst>
          </p:nvPr>
        </p:nvGraphicFramePr>
        <p:xfrm>
          <a:off x="8474376" y="2050692"/>
          <a:ext cx="3425123" cy="3406047"/>
        </p:xfrm>
        <a:graphic>
          <a:graphicData uri="http://schemas.openxmlformats.org/drawingml/2006/chart">
            <c:chart xmlns:c="http://schemas.openxmlformats.org/drawingml/2006/chart" xmlns:r="http://schemas.openxmlformats.org/officeDocument/2006/relationships" r:id="rId7"/>
          </a:graphicData>
        </a:graphic>
      </p:graphicFrame>
      <p:sp>
        <p:nvSpPr>
          <p:cNvPr id="30" name="TextBox 29">
            <a:extLst>
              <a:ext uri="{FF2B5EF4-FFF2-40B4-BE49-F238E27FC236}">
                <a16:creationId xmlns:a16="http://schemas.microsoft.com/office/drawing/2014/main" id="{ED6F804A-3234-248A-EDBF-D768971F23A7}"/>
              </a:ext>
            </a:extLst>
          </p:cNvPr>
          <p:cNvSpPr txBox="1"/>
          <p:nvPr/>
        </p:nvSpPr>
        <p:spPr>
          <a:xfrm>
            <a:off x="9599848" y="2436375"/>
            <a:ext cx="927785" cy="646331"/>
          </a:xfrm>
          <a:prstGeom prst="rect">
            <a:avLst/>
          </a:prstGeom>
          <a:noFill/>
        </p:spPr>
        <p:txBody>
          <a:bodyPr wrap="square" rtlCol="0">
            <a:spAutoFit/>
          </a:bodyPr>
          <a:lstStyle/>
          <a:p>
            <a:r>
              <a:rPr lang="en-GB" b="1"/>
              <a:t>MAE: 23.3%</a:t>
            </a:r>
          </a:p>
        </p:txBody>
      </p:sp>
      <p:sp>
        <p:nvSpPr>
          <p:cNvPr id="31" name="Rectangle : coins arrondis 18">
            <a:extLst>
              <a:ext uri="{FF2B5EF4-FFF2-40B4-BE49-F238E27FC236}">
                <a16:creationId xmlns:a16="http://schemas.microsoft.com/office/drawing/2014/main" id="{82F124E2-8B3B-4AA2-CD5E-FFDF7FB54A19}"/>
              </a:ext>
            </a:extLst>
          </p:cNvPr>
          <p:cNvSpPr/>
          <p:nvPr/>
        </p:nvSpPr>
        <p:spPr>
          <a:xfrm>
            <a:off x="8520325" y="269909"/>
            <a:ext cx="2159045" cy="867857"/>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b="1" dirty="0" err="1">
                <a:solidFill>
                  <a:srgbClr val="000000"/>
                </a:solidFill>
                <a:latin typeface="Metropolis" pitchFamily="2" charset="77"/>
              </a:rPr>
              <a:t>labeled_ratio</a:t>
            </a:r>
            <a:r>
              <a:rPr lang="en-GB" sz="1400" b="1" dirty="0">
                <a:solidFill>
                  <a:srgbClr val="000000"/>
                </a:solidFill>
                <a:latin typeface="Metropolis" pitchFamily="2" charset="77"/>
              </a:rPr>
              <a:t> = 1%</a:t>
            </a:r>
          </a:p>
          <a:p>
            <a:pPr algn="ctr"/>
            <a:r>
              <a:rPr lang="en-GB" sz="1400" b="1" dirty="0" err="1">
                <a:solidFill>
                  <a:srgbClr val="000000"/>
                </a:solidFill>
                <a:latin typeface="Metropolis" pitchFamily="2" charset="77"/>
              </a:rPr>
              <a:t>batch_ratio</a:t>
            </a:r>
            <a:r>
              <a:rPr lang="en-GB" sz="1400" b="1" dirty="0">
                <a:solidFill>
                  <a:srgbClr val="000000"/>
                </a:solidFill>
                <a:latin typeface="Metropolis" pitchFamily="2" charset="77"/>
              </a:rPr>
              <a:t> = 1%</a:t>
            </a:r>
          </a:p>
          <a:p>
            <a:pPr algn="ctr"/>
            <a:r>
              <a:rPr lang="en-GB" sz="1400" b="1" dirty="0" err="1">
                <a:solidFill>
                  <a:srgbClr val="000000"/>
                </a:solidFill>
                <a:latin typeface="Metropolis" pitchFamily="2" charset="77"/>
              </a:rPr>
              <a:t>test_size</a:t>
            </a:r>
            <a:r>
              <a:rPr lang="en-GB" sz="1400" b="1" dirty="0">
                <a:solidFill>
                  <a:srgbClr val="000000"/>
                </a:solidFill>
                <a:latin typeface="Metropolis" pitchFamily="2" charset="77"/>
              </a:rPr>
              <a:t> = 20%</a:t>
            </a:r>
            <a:endParaRPr lang="en-US" b="1" dirty="0">
              <a:solidFill>
                <a:schemeClr val="tx1"/>
              </a:solidFill>
              <a:latin typeface="Metropolis" pitchFamily="2" charset="77"/>
            </a:endParaRPr>
          </a:p>
        </p:txBody>
      </p:sp>
    </p:spTree>
    <p:extLst>
      <p:ext uri="{BB962C8B-B14F-4D97-AF65-F5344CB8AC3E}">
        <p14:creationId xmlns:p14="http://schemas.microsoft.com/office/powerpoint/2010/main" val="1187130240"/>
      </p:ext>
    </p:extLst>
  </p:cSld>
  <p:clrMapOvr>
    <a:masterClrMapping/>
  </p:clrMapOvr>
  <p:transition spd="med">
    <p:pull/>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6BA5C-4E94-F091-3E59-B155627B9BB1}"/>
            </a:ext>
          </a:extLst>
        </p:cNvPr>
        <p:cNvGrpSpPr/>
        <p:nvPr/>
      </p:nvGrpSpPr>
      <p:grpSpPr>
        <a:xfrm>
          <a:off x="0" y="0"/>
          <a:ext cx="0" cy="0"/>
          <a:chOff x="0" y="0"/>
          <a:chExt cx="0" cy="0"/>
        </a:xfrm>
      </p:grpSpPr>
      <p:sp>
        <p:nvSpPr>
          <p:cNvPr id="18" name="Google Shape;12529;p1190">
            <a:extLst>
              <a:ext uri="{FF2B5EF4-FFF2-40B4-BE49-F238E27FC236}">
                <a16:creationId xmlns:a16="http://schemas.microsoft.com/office/drawing/2014/main" id="{592F1CBC-A721-8DCC-97E3-986D6FAA3479}"/>
              </a:ext>
            </a:extLst>
          </p:cNvPr>
          <p:cNvSpPr/>
          <p:nvPr/>
        </p:nvSpPr>
        <p:spPr>
          <a:xfrm>
            <a:off x="221784" y="1662821"/>
            <a:ext cx="3641074" cy="3879558"/>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endParaRPr lang="en-GB" sz="1400">
              <a:solidFill>
                <a:schemeClr val="accent5"/>
              </a:solidFill>
              <a:latin typeface="+mj-lt"/>
            </a:endParaRPr>
          </a:p>
        </p:txBody>
      </p:sp>
      <p:sp>
        <p:nvSpPr>
          <p:cNvPr id="9" name="Rectangle : coins arrondis 18">
            <a:extLst>
              <a:ext uri="{FF2B5EF4-FFF2-40B4-BE49-F238E27FC236}">
                <a16:creationId xmlns:a16="http://schemas.microsoft.com/office/drawing/2014/main" id="{E237ABD8-1136-1255-DABE-FD51301A4658}"/>
              </a:ext>
            </a:extLst>
          </p:cNvPr>
          <p:cNvSpPr/>
          <p:nvPr/>
        </p:nvSpPr>
        <p:spPr>
          <a:xfrm>
            <a:off x="791163" y="1468684"/>
            <a:ext cx="2855745" cy="454568"/>
          </a:xfrm>
          <a:prstGeom prst="roundRect">
            <a:avLst>
              <a:gd name="adj" fmla="val 0"/>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r>
              <a:rPr lang="en-GB" sz="1200" dirty="0">
                <a:solidFill>
                  <a:schemeClr val="bg1"/>
                </a:solidFill>
                <a:latin typeface="Metropolis Black" panose="00000A00000000000000" pitchFamily="50" charset="0"/>
              </a:rPr>
              <a:t>MNIST (F1-SCORE)</a:t>
            </a:r>
            <a:endParaRPr lang="en-GB" sz="1200" b="1" dirty="0">
              <a:solidFill>
                <a:schemeClr val="bg1"/>
              </a:solidFill>
              <a:latin typeface="Metropolis" panose="00000500000000000000" pitchFamily="50" charset="0"/>
            </a:endParaRPr>
          </a:p>
        </p:txBody>
      </p:sp>
      <p:sp>
        <p:nvSpPr>
          <p:cNvPr id="3" name="Text Placeholder 2">
            <a:extLst>
              <a:ext uri="{FF2B5EF4-FFF2-40B4-BE49-F238E27FC236}">
                <a16:creationId xmlns:a16="http://schemas.microsoft.com/office/drawing/2014/main" id="{A5A5E945-2D5C-3A59-A93B-65BC1A00529F}"/>
              </a:ext>
            </a:extLst>
          </p:cNvPr>
          <p:cNvSpPr>
            <a:spLocks noGrp="1"/>
          </p:cNvSpPr>
          <p:nvPr>
            <p:ph type="body" sz="quarter" idx="10"/>
          </p:nvPr>
        </p:nvSpPr>
        <p:spPr>
          <a:xfrm>
            <a:off x="702964" y="437140"/>
            <a:ext cx="5509300" cy="498597"/>
          </a:xfrm>
        </p:spPr>
        <p:txBody>
          <a:bodyPr/>
          <a:lstStyle/>
          <a:p>
            <a:r>
              <a:rPr lang="en-GB" dirty="0"/>
              <a:t>Influence du </a:t>
            </a:r>
            <a:r>
              <a:rPr lang="en-GB" dirty="0" err="1"/>
              <a:t>batch_ratio</a:t>
            </a:r>
            <a:endParaRPr lang="en-GB" dirty="0"/>
          </a:p>
        </p:txBody>
      </p:sp>
      <p:sp>
        <p:nvSpPr>
          <p:cNvPr id="15" name="Rectangle : coins arrondis 18">
            <a:extLst>
              <a:ext uri="{FF2B5EF4-FFF2-40B4-BE49-F238E27FC236}">
                <a16:creationId xmlns:a16="http://schemas.microsoft.com/office/drawing/2014/main" id="{4AB1D586-BDA9-8837-4E16-3C231DE538DE}"/>
              </a:ext>
            </a:extLst>
          </p:cNvPr>
          <p:cNvSpPr/>
          <p:nvPr/>
        </p:nvSpPr>
        <p:spPr>
          <a:xfrm>
            <a:off x="544002" y="5814088"/>
            <a:ext cx="11313035" cy="720000"/>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1400" b="1" dirty="0" err="1">
                <a:solidFill>
                  <a:schemeClr val="tx1"/>
                </a:solidFill>
                <a:latin typeface="Metropolis"/>
                <a:cs typeface="Calibri"/>
              </a:rPr>
              <a:t>Meilleure</a:t>
            </a:r>
            <a:r>
              <a:rPr lang="en-GB" sz="1400" b="1" dirty="0">
                <a:solidFill>
                  <a:schemeClr val="tx1"/>
                </a:solidFill>
                <a:latin typeface="Metropolis"/>
                <a:cs typeface="Calibri"/>
              </a:rPr>
              <a:t> </a:t>
            </a:r>
            <a:r>
              <a:rPr lang="en-GB" sz="1400" b="1" dirty="0" err="1">
                <a:solidFill>
                  <a:schemeClr val="tx1"/>
                </a:solidFill>
                <a:latin typeface="Metropolis"/>
                <a:cs typeface="Calibri"/>
              </a:rPr>
              <a:t>métrique</a:t>
            </a:r>
            <a:r>
              <a:rPr lang="en-GB" sz="1400" b="1" dirty="0">
                <a:solidFill>
                  <a:schemeClr val="tx1"/>
                </a:solidFill>
                <a:latin typeface="Metropolis"/>
                <a:cs typeface="Calibri"/>
              </a:rPr>
              <a:t> pour les 3 datasets </a:t>
            </a:r>
            <a:r>
              <a:rPr lang="en-GB" sz="1400" b="1" dirty="0" err="1">
                <a:solidFill>
                  <a:schemeClr val="tx1"/>
                </a:solidFill>
                <a:latin typeface="Metropolis"/>
                <a:cs typeface="Calibri"/>
              </a:rPr>
              <a:t>lorsque</a:t>
            </a:r>
            <a:r>
              <a:rPr lang="en-GB" sz="1400" b="1" dirty="0">
                <a:solidFill>
                  <a:schemeClr val="tx1"/>
                </a:solidFill>
                <a:latin typeface="Metropolis"/>
                <a:cs typeface="Calibri"/>
              </a:rPr>
              <a:t> le </a:t>
            </a:r>
            <a:r>
              <a:rPr lang="en-GB" sz="1400" b="1" dirty="0" err="1">
                <a:solidFill>
                  <a:schemeClr val="tx1"/>
                </a:solidFill>
                <a:latin typeface="Metropolis"/>
                <a:cs typeface="Calibri"/>
              </a:rPr>
              <a:t>pourcentage</a:t>
            </a:r>
            <a:r>
              <a:rPr lang="en-GB" sz="1400" b="1" dirty="0">
                <a:solidFill>
                  <a:schemeClr val="tx1"/>
                </a:solidFill>
                <a:latin typeface="Metropolis"/>
                <a:cs typeface="Calibri"/>
              </a:rPr>
              <a:t> de données </a:t>
            </a:r>
            <a:r>
              <a:rPr lang="en-GB" sz="1400" b="1" dirty="0" err="1">
                <a:solidFill>
                  <a:schemeClr val="tx1"/>
                </a:solidFill>
                <a:latin typeface="Metropolis"/>
                <a:cs typeface="Calibri"/>
              </a:rPr>
              <a:t>labellisées</a:t>
            </a:r>
            <a:r>
              <a:rPr lang="en-GB" sz="1400" b="1" dirty="0">
                <a:solidFill>
                  <a:schemeClr val="tx1"/>
                </a:solidFill>
                <a:latin typeface="Metropolis"/>
                <a:cs typeface="Calibri"/>
              </a:rPr>
              <a:t> </a:t>
            </a:r>
            <a:r>
              <a:rPr lang="en-GB" sz="1400" b="1" dirty="0" err="1">
                <a:solidFill>
                  <a:schemeClr val="tx1"/>
                </a:solidFill>
                <a:latin typeface="Metropolis"/>
                <a:cs typeface="Calibri"/>
              </a:rPr>
              <a:t>est</a:t>
            </a:r>
            <a:r>
              <a:rPr lang="en-GB" sz="1400" b="1" dirty="0">
                <a:solidFill>
                  <a:schemeClr val="tx1"/>
                </a:solidFill>
                <a:latin typeface="Metropolis"/>
                <a:cs typeface="Calibri"/>
              </a:rPr>
              <a:t> entre 10 et 60%.</a:t>
            </a:r>
          </a:p>
        </p:txBody>
      </p:sp>
      <p:pic>
        <p:nvPicPr>
          <p:cNvPr id="16" name="Picture 2">
            <a:extLst>
              <a:ext uri="{FF2B5EF4-FFF2-40B4-BE49-F238E27FC236}">
                <a16:creationId xmlns:a16="http://schemas.microsoft.com/office/drawing/2014/main" id="{53808ED9-29D9-D90A-738D-2F8EDDFA018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3886" y="5954587"/>
            <a:ext cx="480235" cy="4525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a:extLst>
              <a:ext uri="{FF2B5EF4-FFF2-40B4-BE49-F238E27FC236}">
                <a16:creationId xmlns:a16="http://schemas.microsoft.com/office/drawing/2014/main" id="{CFEEA611-1396-04E4-4E71-3EBAD6D4D56B}"/>
              </a:ext>
            </a:extLst>
          </p:cNvPr>
          <p:cNvGraphicFramePr>
            <a:graphicFrameLocks/>
          </p:cNvGraphicFramePr>
          <p:nvPr/>
        </p:nvGraphicFramePr>
        <p:xfrm>
          <a:off x="221784" y="2068963"/>
          <a:ext cx="3492437" cy="3406047"/>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604D1DAB-1412-9F54-342D-16E8262BC646}"/>
              </a:ext>
            </a:extLst>
          </p:cNvPr>
          <p:cNvSpPr txBox="1"/>
          <p:nvPr/>
        </p:nvSpPr>
        <p:spPr>
          <a:xfrm>
            <a:off x="1414570" y="2454646"/>
            <a:ext cx="927785" cy="646331"/>
          </a:xfrm>
          <a:prstGeom prst="rect">
            <a:avLst/>
          </a:prstGeom>
          <a:noFill/>
        </p:spPr>
        <p:txBody>
          <a:bodyPr wrap="square" rtlCol="0">
            <a:spAutoFit/>
          </a:bodyPr>
          <a:lstStyle/>
          <a:p>
            <a:r>
              <a:rPr lang="en-GB" b="1" dirty="0"/>
              <a:t>MAE: 23.3%</a:t>
            </a:r>
          </a:p>
        </p:txBody>
      </p:sp>
      <p:sp>
        <p:nvSpPr>
          <p:cNvPr id="20" name="Google Shape;12529;p1190">
            <a:extLst>
              <a:ext uri="{FF2B5EF4-FFF2-40B4-BE49-F238E27FC236}">
                <a16:creationId xmlns:a16="http://schemas.microsoft.com/office/drawing/2014/main" id="{0391E33E-B1D7-40B9-08FD-9CCA5BFF2481}"/>
              </a:ext>
            </a:extLst>
          </p:cNvPr>
          <p:cNvSpPr/>
          <p:nvPr/>
        </p:nvSpPr>
        <p:spPr>
          <a:xfrm>
            <a:off x="4325924" y="1650631"/>
            <a:ext cx="3641074" cy="3879558"/>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endParaRPr lang="en-GB" sz="1400">
              <a:solidFill>
                <a:schemeClr val="accent5"/>
              </a:solidFill>
              <a:latin typeface="+mj-lt"/>
            </a:endParaRPr>
          </a:p>
        </p:txBody>
      </p:sp>
      <p:sp>
        <p:nvSpPr>
          <p:cNvPr id="21" name="Rectangle : coins arrondis 18">
            <a:extLst>
              <a:ext uri="{FF2B5EF4-FFF2-40B4-BE49-F238E27FC236}">
                <a16:creationId xmlns:a16="http://schemas.microsoft.com/office/drawing/2014/main" id="{C387AA1E-DAC9-0AAD-B7D7-F1C949876D1D}"/>
              </a:ext>
            </a:extLst>
          </p:cNvPr>
          <p:cNvSpPr/>
          <p:nvPr/>
        </p:nvSpPr>
        <p:spPr>
          <a:xfrm>
            <a:off x="4895303" y="1456494"/>
            <a:ext cx="2855745" cy="454568"/>
          </a:xfrm>
          <a:prstGeom prst="roundRect">
            <a:avLst>
              <a:gd name="adj" fmla="val 0"/>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r>
              <a:rPr lang="en-GB" sz="1200" dirty="0">
                <a:solidFill>
                  <a:schemeClr val="bg1"/>
                </a:solidFill>
                <a:latin typeface="Metropolis Black" panose="00000A00000000000000" pitchFamily="50" charset="0"/>
              </a:rPr>
              <a:t>PRS (AUC P-R)</a:t>
            </a:r>
            <a:endParaRPr lang="en-GB" sz="1200" b="1" dirty="0">
              <a:solidFill>
                <a:schemeClr val="bg1"/>
              </a:solidFill>
              <a:latin typeface="Metropolis" panose="00000500000000000000" pitchFamily="50" charset="0"/>
            </a:endParaRPr>
          </a:p>
        </p:txBody>
      </p:sp>
      <p:graphicFrame>
        <p:nvGraphicFramePr>
          <p:cNvPr id="23" name="Chart 22">
            <a:extLst>
              <a:ext uri="{FF2B5EF4-FFF2-40B4-BE49-F238E27FC236}">
                <a16:creationId xmlns:a16="http://schemas.microsoft.com/office/drawing/2014/main" id="{2D10D533-06CC-3489-0B16-F15066F43EAF}"/>
              </a:ext>
            </a:extLst>
          </p:cNvPr>
          <p:cNvGraphicFramePr>
            <a:graphicFrameLocks/>
          </p:cNvGraphicFramePr>
          <p:nvPr/>
        </p:nvGraphicFramePr>
        <p:xfrm>
          <a:off x="4370236" y="2056773"/>
          <a:ext cx="3448126" cy="3406047"/>
        </p:xfrm>
        <a:graphic>
          <a:graphicData uri="http://schemas.openxmlformats.org/drawingml/2006/chart">
            <c:chart xmlns:c="http://schemas.openxmlformats.org/drawingml/2006/chart" xmlns:r="http://schemas.openxmlformats.org/officeDocument/2006/relationships" r:id="rId6"/>
          </a:graphicData>
        </a:graphic>
      </p:graphicFrame>
      <p:sp>
        <p:nvSpPr>
          <p:cNvPr id="25" name="TextBox 24">
            <a:extLst>
              <a:ext uri="{FF2B5EF4-FFF2-40B4-BE49-F238E27FC236}">
                <a16:creationId xmlns:a16="http://schemas.microsoft.com/office/drawing/2014/main" id="{27404422-55F6-7805-5E37-015895854E1A}"/>
              </a:ext>
            </a:extLst>
          </p:cNvPr>
          <p:cNvSpPr txBox="1"/>
          <p:nvPr/>
        </p:nvSpPr>
        <p:spPr>
          <a:xfrm>
            <a:off x="5518710" y="2442456"/>
            <a:ext cx="927785" cy="646331"/>
          </a:xfrm>
          <a:prstGeom prst="rect">
            <a:avLst/>
          </a:prstGeom>
          <a:noFill/>
        </p:spPr>
        <p:txBody>
          <a:bodyPr wrap="square" rtlCol="0">
            <a:spAutoFit/>
          </a:bodyPr>
          <a:lstStyle/>
          <a:p>
            <a:r>
              <a:rPr lang="en-GB" b="1" dirty="0"/>
              <a:t>MAE: 23.3%</a:t>
            </a:r>
          </a:p>
        </p:txBody>
      </p:sp>
      <p:sp>
        <p:nvSpPr>
          <p:cNvPr id="27" name="Google Shape;12529;p1190">
            <a:extLst>
              <a:ext uri="{FF2B5EF4-FFF2-40B4-BE49-F238E27FC236}">
                <a16:creationId xmlns:a16="http://schemas.microsoft.com/office/drawing/2014/main" id="{C526E457-1EE8-405D-4A87-E5DF6133C581}"/>
              </a:ext>
            </a:extLst>
          </p:cNvPr>
          <p:cNvSpPr/>
          <p:nvPr/>
        </p:nvSpPr>
        <p:spPr>
          <a:xfrm>
            <a:off x="8407062" y="1644550"/>
            <a:ext cx="3641074" cy="3879558"/>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endParaRPr lang="en-GB" sz="1400">
              <a:solidFill>
                <a:schemeClr val="accent5"/>
              </a:solidFill>
              <a:latin typeface="+mj-lt"/>
            </a:endParaRPr>
          </a:p>
        </p:txBody>
      </p:sp>
      <p:sp>
        <p:nvSpPr>
          <p:cNvPr id="28" name="Rectangle : coins arrondis 18">
            <a:extLst>
              <a:ext uri="{FF2B5EF4-FFF2-40B4-BE49-F238E27FC236}">
                <a16:creationId xmlns:a16="http://schemas.microsoft.com/office/drawing/2014/main" id="{9614D264-B9B3-6D89-11CB-9683596D233D}"/>
              </a:ext>
            </a:extLst>
          </p:cNvPr>
          <p:cNvSpPr/>
          <p:nvPr/>
        </p:nvSpPr>
        <p:spPr>
          <a:xfrm>
            <a:off x="8976441" y="1450413"/>
            <a:ext cx="2855745" cy="454568"/>
          </a:xfrm>
          <a:prstGeom prst="roundRect">
            <a:avLst>
              <a:gd name="adj" fmla="val 0"/>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r>
              <a:rPr lang="en-GB" sz="1200" dirty="0">
                <a:solidFill>
                  <a:schemeClr val="bg1"/>
                </a:solidFill>
                <a:latin typeface="Metropolis Black" panose="00000A00000000000000" pitchFamily="50" charset="0"/>
              </a:rPr>
              <a:t>Foot (F1-SCORE)</a:t>
            </a:r>
            <a:endParaRPr lang="en-GB" sz="1200" b="1" dirty="0">
              <a:solidFill>
                <a:schemeClr val="bg1"/>
              </a:solidFill>
              <a:latin typeface="Metropolis" panose="00000500000000000000" pitchFamily="50" charset="0"/>
            </a:endParaRPr>
          </a:p>
        </p:txBody>
      </p:sp>
      <p:graphicFrame>
        <p:nvGraphicFramePr>
          <p:cNvPr id="29" name="Chart 28">
            <a:extLst>
              <a:ext uri="{FF2B5EF4-FFF2-40B4-BE49-F238E27FC236}">
                <a16:creationId xmlns:a16="http://schemas.microsoft.com/office/drawing/2014/main" id="{05773787-6AB9-0DFE-C8F5-20E0E0A74AFB}"/>
              </a:ext>
            </a:extLst>
          </p:cNvPr>
          <p:cNvGraphicFramePr>
            <a:graphicFrameLocks/>
          </p:cNvGraphicFramePr>
          <p:nvPr/>
        </p:nvGraphicFramePr>
        <p:xfrm>
          <a:off x="8474376" y="2050692"/>
          <a:ext cx="3425123" cy="3406047"/>
        </p:xfrm>
        <a:graphic>
          <a:graphicData uri="http://schemas.openxmlformats.org/drawingml/2006/chart">
            <c:chart xmlns:c="http://schemas.openxmlformats.org/drawingml/2006/chart" xmlns:r="http://schemas.openxmlformats.org/officeDocument/2006/relationships" r:id="rId7"/>
          </a:graphicData>
        </a:graphic>
      </p:graphicFrame>
      <p:sp>
        <p:nvSpPr>
          <p:cNvPr id="30" name="TextBox 29">
            <a:extLst>
              <a:ext uri="{FF2B5EF4-FFF2-40B4-BE49-F238E27FC236}">
                <a16:creationId xmlns:a16="http://schemas.microsoft.com/office/drawing/2014/main" id="{C0E325DA-C48D-C2AE-77A0-3A16710D9304}"/>
              </a:ext>
            </a:extLst>
          </p:cNvPr>
          <p:cNvSpPr txBox="1"/>
          <p:nvPr/>
        </p:nvSpPr>
        <p:spPr>
          <a:xfrm>
            <a:off x="9599848" y="2436375"/>
            <a:ext cx="927785" cy="646331"/>
          </a:xfrm>
          <a:prstGeom prst="rect">
            <a:avLst/>
          </a:prstGeom>
          <a:noFill/>
        </p:spPr>
        <p:txBody>
          <a:bodyPr wrap="square" rtlCol="0">
            <a:spAutoFit/>
          </a:bodyPr>
          <a:lstStyle/>
          <a:p>
            <a:r>
              <a:rPr lang="en-GB" b="1"/>
              <a:t>MAE: 23.3%</a:t>
            </a:r>
          </a:p>
        </p:txBody>
      </p:sp>
      <p:sp>
        <p:nvSpPr>
          <p:cNvPr id="31" name="Rectangle : coins arrondis 18">
            <a:extLst>
              <a:ext uri="{FF2B5EF4-FFF2-40B4-BE49-F238E27FC236}">
                <a16:creationId xmlns:a16="http://schemas.microsoft.com/office/drawing/2014/main" id="{D143713B-943B-7A06-7843-4C790DC8C029}"/>
              </a:ext>
            </a:extLst>
          </p:cNvPr>
          <p:cNvSpPr/>
          <p:nvPr/>
        </p:nvSpPr>
        <p:spPr>
          <a:xfrm>
            <a:off x="8520325" y="269909"/>
            <a:ext cx="2159045" cy="867857"/>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b="1" dirty="0" err="1">
                <a:solidFill>
                  <a:srgbClr val="000000"/>
                </a:solidFill>
                <a:latin typeface="Metropolis" pitchFamily="2" charset="77"/>
              </a:rPr>
              <a:t>labeled_ratio</a:t>
            </a:r>
            <a:r>
              <a:rPr lang="en-GB" sz="1400" b="1" dirty="0">
                <a:solidFill>
                  <a:srgbClr val="000000"/>
                </a:solidFill>
                <a:latin typeface="Metropolis" pitchFamily="2" charset="77"/>
              </a:rPr>
              <a:t> = 1%</a:t>
            </a:r>
          </a:p>
          <a:p>
            <a:pPr algn="ctr"/>
            <a:r>
              <a:rPr lang="en-GB" sz="1400" b="1" dirty="0" err="1">
                <a:solidFill>
                  <a:srgbClr val="000000"/>
                </a:solidFill>
                <a:latin typeface="Metropolis" pitchFamily="2" charset="77"/>
              </a:rPr>
              <a:t>batch_ratio</a:t>
            </a:r>
            <a:r>
              <a:rPr lang="en-GB" sz="1400" b="1" dirty="0">
                <a:solidFill>
                  <a:srgbClr val="000000"/>
                </a:solidFill>
                <a:latin typeface="Metropolis" pitchFamily="2" charset="77"/>
              </a:rPr>
              <a:t> = 1%</a:t>
            </a:r>
          </a:p>
          <a:p>
            <a:pPr algn="ctr"/>
            <a:r>
              <a:rPr lang="en-GB" sz="1400" b="1" dirty="0" err="1">
                <a:solidFill>
                  <a:srgbClr val="000000"/>
                </a:solidFill>
                <a:latin typeface="Metropolis" pitchFamily="2" charset="77"/>
              </a:rPr>
              <a:t>test_size</a:t>
            </a:r>
            <a:r>
              <a:rPr lang="en-GB" sz="1400" b="1" dirty="0">
                <a:solidFill>
                  <a:srgbClr val="000000"/>
                </a:solidFill>
                <a:latin typeface="Metropolis" pitchFamily="2" charset="77"/>
              </a:rPr>
              <a:t> = 20%</a:t>
            </a:r>
            <a:endParaRPr lang="en-US" b="1" dirty="0">
              <a:solidFill>
                <a:schemeClr val="tx1"/>
              </a:solidFill>
              <a:latin typeface="Metropolis" pitchFamily="2" charset="77"/>
            </a:endParaRPr>
          </a:p>
        </p:txBody>
      </p:sp>
    </p:spTree>
    <p:extLst>
      <p:ext uri="{BB962C8B-B14F-4D97-AF65-F5344CB8AC3E}">
        <p14:creationId xmlns:p14="http://schemas.microsoft.com/office/powerpoint/2010/main" val="892743917"/>
      </p:ext>
    </p:extLst>
  </p:cSld>
  <p:clrMapOvr>
    <a:masterClrMapping/>
  </p:clrMapOvr>
  <p:transition spd="med">
    <p:pull/>
  </p:transition>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B99B-DA9A-5F29-7D0B-0085602F26B7}"/>
            </a:ext>
          </a:extLst>
        </p:cNvPr>
        <p:cNvGrpSpPr/>
        <p:nvPr/>
      </p:nvGrpSpPr>
      <p:grpSpPr>
        <a:xfrm>
          <a:off x="0" y="0"/>
          <a:ext cx="0" cy="0"/>
          <a:chOff x="0" y="0"/>
          <a:chExt cx="0" cy="0"/>
        </a:xfrm>
      </p:grpSpPr>
      <p:sp>
        <p:nvSpPr>
          <p:cNvPr id="18" name="Google Shape;12529;p1190">
            <a:extLst>
              <a:ext uri="{FF2B5EF4-FFF2-40B4-BE49-F238E27FC236}">
                <a16:creationId xmlns:a16="http://schemas.microsoft.com/office/drawing/2014/main" id="{F70EDD64-0A3F-35D3-0D13-AD0E4C370811}"/>
              </a:ext>
            </a:extLst>
          </p:cNvPr>
          <p:cNvSpPr/>
          <p:nvPr/>
        </p:nvSpPr>
        <p:spPr>
          <a:xfrm>
            <a:off x="221784" y="1662821"/>
            <a:ext cx="3641074" cy="3879558"/>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endParaRPr lang="en-GB" sz="1400">
              <a:solidFill>
                <a:schemeClr val="accent5"/>
              </a:solidFill>
              <a:latin typeface="+mj-lt"/>
            </a:endParaRPr>
          </a:p>
        </p:txBody>
      </p:sp>
      <p:sp>
        <p:nvSpPr>
          <p:cNvPr id="9" name="Rectangle : coins arrondis 18">
            <a:extLst>
              <a:ext uri="{FF2B5EF4-FFF2-40B4-BE49-F238E27FC236}">
                <a16:creationId xmlns:a16="http://schemas.microsoft.com/office/drawing/2014/main" id="{2985ABCE-5A03-BB41-7952-E7DDBDD2BA03}"/>
              </a:ext>
            </a:extLst>
          </p:cNvPr>
          <p:cNvSpPr/>
          <p:nvPr/>
        </p:nvSpPr>
        <p:spPr>
          <a:xfrm>
            <a:off x="791163" y="1468684"/>
            <a:ext cx="2855745" cy="454568"/>
          </a:xfrm>
          <a:prstGeom prst="roundRect">
            <a:avLst>
              <a:gd name="adj" fmla="val 0"/>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r>
              <a:rPr lang="en-GB" sz="1200" dirty="0">
                <a:solidFill>
                  <a:schemeClr val="bg1"/>
                </a:solidFill>
                <a:latin typeface="Metropolis Black" panose="00000A00000000000000" pitchFamily="50" charset="0"/>
              </a:rPr>
              <a:t>MNIST (F1-SCORE)</a:t>
            </a:r>
            <a:endParaRPr lang="en-GB" sz="1200" b="1" dirty="0">
              <a:solidFill>
                <a:schemeClr val="bg1"/>
              </a:solidFill>
              <a:latin typeface="Metropolis" panose="00000500000000000000" pitchFamily="50" charset="0"/>
            </a:endParaRPr>
          </a:p>
        </p:txBody>
      </p:sp>
      <p:sp>
        <p:nvSpPr>
          <p:cNvPr id="3" name="Text Placeholder 2">
            <a:extLst>
              <a:ext uri="{FF2B5EF4-FFF2-40B4-BE49-F238E27FC236}">
                <a16:creationId xmlns:a16="http://schemas.microsoft.com/office/drawing/2014/main" id="{907782FB-A0D6-EBDE-C241-BDEF09618877}"/>
              </a:ext>
            </a:extLst>
          </p:cNvPr>
          <p:cNvSpPr>
            <a:spLocks noGrp="1"/>
          </p:cNvSpPr>
          <p:nvPr>
            <p:ph type="body" sz="quarter" idx="10"/>
          </p:nvPr>
        </p:nvSpPr>
        <p:spPr>
          <a:xfrm>
            <a:off x="702963" y="437140"/>
            <a:ext cx="11487064" cy="498597"/>
          </a:xfrm>
        </p:spPr>
        <p:txBody>
          <a:bodyPr/>
          <a:lstStyle/>
          <a:p>
            <a:r>
              <a:rPr lang="en-GB" dirty="0"/>
              <a:t>Influence du % initial</a:t>
            </a:r>
          </a:p>
        </p:txBody>
      </p:sp>
      <p:sp>
        <p:nvSpPr>
          <p:cNvPr id="15" name="Rectangle : coins arrondis 18">
            <a:extLst>
              <a:ext uri="{FF2B5EF4-FFF2-40B4-BE49-F238E27FC236}">
                <a16:creationId xmlns:a16="http://schemas.microsoft.com/office/drawing/2014/main" id="{48C19E22-4E28-1F76-1CBA-54D2E48FF2C7}"/>
              </a:ext>
            </a:extLst>
          </p:cNvPr>
          <p:cNvSpPr/>
          <p:nvPr/>
        </p:nvSpPr>
        <p:spPr>
          <a:xfrm>
            <a:off x="544002" y="5814088"/>
            <a:ext cx="11313035" cy="720000"/>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sz="1400" b="1" dirty="0" err="1">
                <a:solidFill>
                  <a:schemeClr val="tx1"/>
                </a:solidFill>
                <a:latin typeface="Metropolis"/>
                <a:cs typeface="Calibri"/>
              </a:rPr>
              <a:t>Meilleure</a:t>
            </a:r>
            <a:r>
              <a:rPr lang="en-GB" sz="1400" b="1" dirty="0">
                <a:solidFill>
                  <a:schemeClr val="tx1"/>
                </a:solidFill>
                <a:latin typeface="Metropolis"/>
                <a:cs typeface="Calibri"/>
              </a:rPr>
              <a:t> </a:t>
            </a:r>
            <a:r>
              <a:rPr lang="en-GB" sz="1400" b="1" dirty="0" err="1">
                <a:solidFill>
                  <a:schemeClr val="tx1"/>
                </a:solidFill>
                <a:latin typeface="Metropolis"/>
                <a:cs typeface="Calibri"/>
              </a:rPr>
              <a:t>métrique</a:t>
            </a:r>
            <a:r>
              <a:rPr lang="en-GB" sz="1400" b="1" dirty="0">
                <a:solidFill>
                  <a:schemeClr val="tx1"/>
                </a:solidFill>
                <a:latin typeface="Metropolis"/>
                <a:cs typeface="Calibri"/>
              </a:rPr>
              <a:t> pour les 3 datasets </a:t>
            </a:r>
            <a:r>
              <a:rPr lang="en-GB" sz="1400" b="1" dirty="0" err="1">
                <a:solidFill>
                  <a:schemeClr val="tx1"/>
                </a:solidFill>
                <a:latin typeface="Metropolis"/>
                <a:cs typeface="Calibri"/>
              </a:rPr>
              <a:t>lorsque</a:t>
            </a:r>
            <a:r>
              <a:rPr lang="en-GB" sz="1400" b="1" dirty="0">
                <a:solidFill>
                  <a:schemeClr val="tx1"/>
                </a:solidFill>
                <a:latin typeface="Metropolis"/>
                <a:cs typeface="Calibri"/>
              </a:rPr>
              <a:t> le </a:t>
            </a:r>
            <a:r>
              <a:rPr lang="en-GB" sz="1400" b="1" dirty="0" err="1">
                <a:solidFill>
                  <a:schemeClr val="tx1"/>
                </a:solidFill>
                <a:latin typeface="Metropolis"/>
                <a:cs typeface="Calibri"/>
              </a:rPr>
              <a:t>pourcentage</a:t>
            </a:r>
            <a:r>
              <a:rPr lang="en-GB" sz="1400" b="1" dirty="0">
                <a:solidFill>
                  <a:schemeClr val="tx1"/>
                </a:solidFill>
                <a:latin typeface="Metropolis"/>
                <a:cs typeface="Calibri"/>
              </a:rPr>
              <a:t> de données </a:t>
            </a:r>
            <a:r>
              <a:rPr lang="en-GB" sz="1400" b="1" dirty="0" err="1">
                <a:solidFill>
                  <a:schemeClr val="tx1"/>
                </a:solidFill>
                <a:latin typeface="Metropolis"/>
                <a:cs typeface="Calibri"/>
              </a:rPr>
              <a:t>labellisées</a:t>
            </a:r>
            <a:r>
              <a:rPr lang="en-GB" sz="1400" b="1" dirty="0">
                <a:solidFill>
                  <a:schemeClr val="tx1"/>
                </a:solidFill>
                <a:latin typeface="Metropolis"/>
                <a:cs typeface="Calibri"/>
              </a:rPr>
              <a:t> </a:t>
            </a:r>
            <a:r>
              <a:rPr lang="en-GB" sz="1400" b="1" dirty="0" err="1">
                <a:solidFill>
                  <a:schemeClr val="tx1"/>
                </a:solidFill>
                <a:latin typeface="Metropolis"/>
                <a:cs typeface="Calibri"/>
              </a:rPr>
              <a:t>est</a:t>
            </a:r>
            <a:r>
              <a:rPr lang="en-GB" sz="1400" b="1" dirty="0">
                <a:solidFill>
                  <a:schemeClr val="tx1"/>
                </a:solidFill>
                <a:latin typeface="Metropolis"/>
                <a:cs typeface="Calibri"/>
              </a:rPr>
              <a:t> entre 10 et 60%.</a:t>
            </a:r>
          </a:p>
        </p:txBody>
      </p:sp>
      <p:pic>
        <p:nvPicPr>
          <p:cNvPr id="16" name="Picture 2">
            <a:extLst>
              <a:ext uri="{FF2B5EF4-FFF2-40B4-BE49-F238E27FC236}">
                <a16:creationId xmlns:a16="http://schemas.microsoft.com/office/drawing/2014/main" id="{46EDF327-B165-2674-569F-8E7B9612713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3886" y="5954587"/>
            <a:ext cx="480235" cy="4525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a:extLst>
              <a:ext uri="{FF2B5EF4-FFF2-40B4-BE49-F238E27FC236}">
                <a16:creationId xmlns:a16="http://schemas.microsoft.com/office/drawing/2014/main" id="{ABC6E0CE-FD04-A727-ED92-BC0DD3942408}"/>
              </a:ext>
            </a:extLst>
          </p:cNvPr>
          <p:cNvGraphicFramePr>
            <a:graphicFrameLocks/>
          </p:cNvGraphicFramePr>
          <p:nvPr/>
        </p:nvGraphicFramePr>
        <p:xfrm>
          <a:off x="221784" y="2068963"/>
          <a:ext cx="3492437" cy="3406047"/>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A93BB710-2C76-2AB3-C303-8AB4988323DA}"/>
              </a:ext>
            </a:extLst>
          </p:cNvPr>
          <p:cNvSpPr txBox="1"/>
          <p:nvPr/>
        </p:nvSpPr>
        <p:spPr>
          <a:xfrm>
            <a:off x="1414570" y="2454646"/>
            <a:ext cx="927785" cy="646331"/>
          </a:xfrm>
          <a:prstGeom prst="rect">
            <a:avLst/>
          </a:prstGeom>
          <a:noFill/>
        </p:spPr>
        <p:txBody>
          <a:bodyPr wrap="square" rtlCol="0">
            <a:spAutoFit/>
          </a:bodyPr>
          <a:lstStyle/>
          <a:p>
            <a:r>
              <a:rPr lang="en-GB" b="1" dirty="0"/>
              <a:t>MAE: 23.3%</a:t>
            </a:r>
          </a:p>
        </p:txBody>
      </p:sp>
      <p:sp>
        <p:nvSpPr>
          <p:cNvPr id="20" name="Google Shape;12529;p1190">
            <a:extLst>
              <a:ext uri="{FF2B5EF4-FFF2-40B4-BE49-F238E27FC236}">
                <a16:creationId xmlns:a16="http://schemas.microsoft.com/office/drawing/2014/main" id="{40E14FB8-79B5-FB28-4CD8-A7797F05A7F0}"/>
              </a:ext>
            </a:extLst>
          </p:cNvPr>
          <p:cNvSpPr/>
          <p:nvPr/>
        </p:nvSpPr>
        <p:spPr>
          <a:xfrm>
            <a:off x="4325924" y="1650631"/>
            <a:ext cx="3641074" cy="3879558"/>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endParaRPr lang="en-GB" sz="1400">
              <a:solidFill>
                <a:schemeClr val="accent5"/>
              </a:solidFill>
              <a:latin typeface="+mj-lt"/>
            </a:endParaRPr>
          </a:p>
        </p:txBody>
      </p:sp>
      <p:sp>
        <p:nvSpPr>
          <p:cNvPr id="21" name="Rectangle : coins arrondis 18">
            <a:extLst>
              <a:ext uri="{FF2B5EF4-FFF2-40B4-BE49-F238E27FC236}">
                <a16:creationId xmlns:a16="http://schemas.microsoft.com/office/drawing/2014/main" id="{62083A04-6DFC-D6FF-69CF-4B0248AE4784}"/>
              </a:ext>
            </a:extLst>
          </p:cNvPr>
          <p:cNvSpPr/>
          <p:nvPr/>
        </p:nvSpPr>
        <p:spPr>
          <a:xfrm>
            <a:off x="4895303" y="1456494"/>
            <a:ext cx="2855745" cy="454568"/>
          </a:xfrm>
          <a:prstGeom prst="roundRect">
            <a:avLst>
              <a:gd name="adj" fmla="val 0"/>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r>
              <a:rPr lang="en-GB" sz="1200" dirty="0">
                <a:solidFill>
                  <a:schemeClr val="bg1"/>
                </a:solidFill>
                <a:latin typeface="Metropolis Black" panose="00000A00000000000000" pitchFamily="50" charset="0"/>
              </a:rPr>
              <a:t>PRS (AUC P-R)</a:t>
            </a:r>
            <a:endParaRPr lang="en-GB" sz="1200" b="1" dirty="0">
              <a:solidFill>
                <a:schemeClr val="bg1"/>
              </a:solidFill>
              <a:latin typeface="Metropolis" panose="00000500000000000000" pitchFamily="50" charset="0"/>
            </a:endParaRPr>
          </a:p>
        </p:txBody>
      </p:sp>
      <p:graphicFrame>
        <p:nvGraphicFramePr>
          <p:cNvPr id="23" name="Chart 22">
            <a:extLst>
              <a:ext uri="{FF2B5EF4-FFF2-40B4-BE49-F238E27FC236}">
                <a16:creationId xmlns:a16="http://schemas.microsoft.com/office/drawing/2014/main" id="{1237935E-4AB7-65E1-FABD-4918732B2156}"/>
              </a:ext>
            </a:extLst>
          </p:cNvPr>
          <p:cNvGraphicFramePr>
            <a:graphicFrameLocks/>
          </p:cNvGraphicFramePr>
          <p:nvPr/>
        </p:nvGraphicFramePr>
        <p:xfrm>
          <a:off x="4370236" y="2056773"/>
          <a:ext cx="3448126" cy="3406047"/>
        </p:xfrm>
        <a:graphic>
          <a:graphicData uri="http://schemas.openxmlformats.org/drawingml/2006/chart">
            <c:chart xmlns:c="http://schemas.openxmlformats.org/drawingml/2006/chart" xmlns:r="http://schemas.openxmlformats.org/officeDocument/2006/relationships" r:id="rId6"/>
          </a:graphicData>
        </a:graphic>
      </p:graphicFrame>
      <p:sp>
        <p:nvSpPr>
          <p:cNvPr id="25" name="TextBox 24">
            <a:extLst>
              <a:ext uri="{FF2B5EF4-FFF2-40B4-BE49-F238E27FC236}">
                <a16:creationId xmlns:a16="http://schemas.microsoft.com/office/drawing/2014/main" id="{C87BBB9D-5C98-E434-9B4E-3C91DD45C77B}"/>
              </a:ext>
            </a:extLst>
          </p:cNvPr>
          <p:cNvSpPr txBox="1"/>
          <p:nvPr/>
        </p:nvSpPr>
        <p:spPr>
          <a:xfrm>
            <a:off x="5518710" y="2442456"/>
            <a:ext cx="927785" cy="646331"/>
          </a:xfrm>
          <a:prstGeom prst="rect">
            <a:avLst/>
          </a:prstGeom>
          <a:noFill/>
        </p:spPr>
        <p:txBody>
          <a:bodyPr wrap="square" rtlCol="0">
            <a:spAutoFit/>
          </a:bodyPr>
          <a:lstStyle/>
          <a:p>
            <a:r>
              <a:rPr lang="en-GB" b="1" dirty="0"/>
              <a:t>MAE: 23.3%</a:t>
            </a:r>
          </a:p>
        </p:txBody>
      </p:sp>
      <p:sp>
        <p:nvSpPr>
          <p:cNvPr id="27" name="Google Shape;12529;p1190">
            <a:extLst>
              <a:ext uri="{FF2B5EF4-FFF2-40B4-BE49-F238E27FC236}">
                <a16:creationId xmlns:a16="http://schemas.microsoft.com/office/drawing/2014/main" id="{AA2DDDA1-3917-3B8A-D6B9-6E4D171C22ED}"/>
              </a:ext>
            </a:extLst>
          </p:cNvPr>
          <p:cNvSpPr/>
          <p:nvPr/>
        </p:nvSpPr>
        <p:spPr>
          <a:xfrm>
            <a:off x="8407062" y="1644550"/>
            <a:ext cx="3641074" cy="3879558"/>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endParaRPr lang="en-GB" sz="1400">
              <a:solidFill>
                <a:schemeClr val="accent5"/>
              </a:solidFill>
              <a:latin typeface="+mj-lt"/>
            </a:endParaRPr>
          </a:p>
        </p:txBody>
      </p:sp>
      <p:sp>
        <p:nvSpPr>
          <p:cNvPr id="28" name="Rectangle : coins arrondis 18">
            <a:extLst>
              <a:ext uri="{FF2B5EF4-FFF2-40B4-BE49-F238E27FC236}">
                <a16:creationId xmlns:a16="http://schemas.microsoft.com/office/drawing/2014/main" id="{67B805C1-1DA2-5171-9E78-76CA2F25CFAF}"/>
              </a:ext>
            </a:extLst>
          </p:cNvPr>
          <p:cNvSpPr/>
          <p:nvPr/>
        </p:nvSpPr>
        <p:spPr>
          <a:xfrm>
            <a:off x="8976441" y="1450413"/>
            <a:ext cx="2855745" cy="454568"/>
          </a:xfrm>
          <a:prstGeom prst="roundRect">
            <a:avLst>
              <a:gd name="adj" fmla="val 0"/>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r>
              <a:rPr lang="en-GB" sz="1200" dirty="0">
                <a:solidFill>
                  <a:schemeClr val="bg1"/>
                </a:solidFill>
                <a:latin typeface="Metropolis Black" panose="00000A00000000000000" pitchFamily="50" charset="0"/>
              </a:rPr>
              <a:t>Foot (F1-SCORE)</a:t>
            </a:r>
            <a:endParaRPr lang="en-GB" sz="1200" b="1" dirty="0">
              <a:solidFill>
                <a:schemeClr val="bg1"/>
              </a:solidFill>
              <a:latin typeface="Metropolis" panose="00000500000000000000" pitchFamily="50" charset="0"/>
            </a:endParaRPr>
          </a:p>
        </p:txBody>
      </p:sp>
      <p:graphicFrame>
        <p:nvGraphicFramePr>
          <p:cNvPr id="29" name="Chart 28">
            <a:extLst>
              <a:ext uri="{FF2B5EF4-FFF2-40B4-BE49-F238E27FC236}">
                <a16:creationId xmlns:a16="http://schemas.microsoft.com/office/drawing/2014/main" id="{F1ABA9CB-EE1A-B862-6FD1-E5B79833C211}"/>
              </a:ext>
            </a:extLst>
          </p:cNvPr>
          <p:cNvGraphicFramePr>
            <a:graphicFrameLocks/>
          </p:cNvGraphicFramePr>
          <p:nvPr/>
        </p:nvGraphicFramePr>
        <p:xfrm>
          <a:off x="8474376" y="2050692"/>
          <a:ext cx="3425123" cy="3406047"/>
        </p:xfrm>
        <a:graphic>
          <a:graphicData uri="http://schemas.openxmlformats.org/drawingml/2006/chart">
            <c:chart xmlns:c="http://schemas.openxmlformats.org/drawingml/2006/chart" xmlns:r="http://schemas.openxmlformats.org/officeDocument/2006/relationships" r:id="rId7"/>
          </a:graphicData>
        </a:graphic>
      </p:graphicFrame>
      <p:sp>
        <p:nvSpPr>
          <p:cNvPr id="30" name="TextBox 29">
            <a:extLst>
              <a:ext uri="{FF2B5EF4-FFF2-40B4-BE49-F238E27FC236}">
                <a16:creationId xmlns:a16="http://schemas.microsoft.com/office/drawing/2014/main" id="{754B06AF-CCF0-3DEC-317A-FD144FD60090}"/>
              </a:ext>
            </a:extLst>
          </p:cNvPr>
          <p:cNvSpPr txBox="1"/>
          <p:nvPr/>
        </p:nvSpPr>
        <p:spPr>
          <a:xfrm>
            <a:off x="9599848" y="2436375"/>
            <a:ext cx="927785" cy="646331"/>
          </a:xfrm>
          <a:prstGeom prst="rect">
            <a:avLst/>
          </a:prstGeom>
          <a:noFill/>
        </p:spPr>
        <p:txBody>
          <a:bodyPr wrap="square" rtlCol="0">
            <a:spAutoFit/>
          </a:bodyPr>
          <a:lstStyle/>
          <a:p>
            <a:r>
              <a:rPr lang="en-GB" b="1"/>
              <a:t>MAE: 23.3%</a:t>
            </a:r>
          </a:p>
        </p:txBody>
      </p:sp>
      <p:sp>
        <p:nvSpPr>
          <p:cNvPr id="31" name="Rectangle : coins arrondis 18">
            <a:extLst>
              <a:ext uri="{FF2B5EF4-FFF2-40B4-BE49-F238E27FC236}">
                <a16:creationId xmlns:a16="http://schemas.microsoft.com/office/drawing/2014/main" id="{53672C59-A6DF-D35F-E3BC-050620896A54}"/>
              </a:ext>
            </a:extLst>
          </p:cNvPr>
          <p:cNvSpPr/>
          <p:nvPr/>
        </p:nvSpPr>
        <p:spPr>
          <a:xfrm>
            <a:off x="8520325" y="269909"/>
            <a:ext cx="2159045" cy="867857"/>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b="1" dirty="0" err="1">
                <a:solidFill>
                  <a:srgbClr val="000000"/>
                </a:solidFill>
                <a:latin typeface="Metropolis" pitchFamily="2" charset="77"/>
              </a:rPr>
              <a:t>labeled_ratio</a:t>
            </a:r>
            <a:r>
              <a:rPr lang="en-GB" sz="1400" b="1" dirty="0">
                <a:solidFill>
                  <a:srgbClr val="000000"/>
                </a:solidFill>
                <a:latin typeface="Metropolis" pitchFamily="2" charset="77"/>
              </a:rPr>
              <a:t> = 1%</a:t>
            </a:r>
          </a:p>
          <a:p>
            <a:pPr algn="ctr"/>
            <a:r>
              <a:rPr lang="en-GB" sz="1400" b="1" dirty="0" err="1">
                <a:solidFill>
                  <a:srgbClr val="000000"/>
                </a:solidFill>
                <a:latin typeface="Metropolis" pitchFamily="2" charset="77"/>
              </a:rPr>
              <a:t>batch_ratio</a:t>
            </a:r>
            <a:r>
              <a:rPr lang="en-GB" sz="1400" b="1" dirty="0">
                <a:solidFill>
                  <a:srgbClr val="000000"/>
                </a:solidFill>
                <a:latin typeface="Metropolis" pitchFamily="2" charset="77"/>
              </a:rPr>
              <a:t> = 1%</a:t>
            </a:r>
          </a:p>
          <a:p>
            <a:pPr algn="ctr"/>
            <a:r>
              <a:rPr lang="en-GB" sz="1400" b="1" dirty="0" err="1">
                <a:solidFill>
                  <a:srgbClr val="000000"/>
                </a:solidFill>
                <a:latin typeface="Metropolis" pitchFamily="2" charset="77"/>
              </a:rPr>
              <a:t>test_size</a:t>
            </a:r>
            <a:r>
              <a:rPr lang="en-GB" sz="1400" b="1" dirty="0">
                <a:solidFill>
                  <a:srgbClr val="000000"/>
                </a:solidFill>
                <a:latin typeface="Metropolis" pitchFamily="2" charset="77"/>
              </a:rPr>
              <a:t> = 20%</a:t>
            </a:r>
            <a:endParaRPr lang="en-US" b="1" dirty="0">
              <a:solidFill>
                <a:schemeClr val="tx1"/>
              </a:solidFill>
              <a:latin typeface="Metropolis" pitchFamily="2" charset="77"/>
            </a:endParaRPr>
          </a:p>
        </p:txBody>
      </p:sp>
    </p:spTree>
    <p:extLst>
      <p:ext uri="{BB962C8B-B14F-4D97-AF65-F5344CB8AC3E}">
        <p14:creationId xmlns:p14="http://schemas.microsoft.com/office/powerpoint/2010/main" val="2880981439"/>
      </p:ext>
    </p:extLst>
  </p:cSld>
  <p:clrMapOvr>
    <a:masterClrMapping/>
  </p:clrMapOvr>
  <p:transition spd="med">
    <p:pull/>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8B766-8999-C37C-8294-97F2BDE96831}"/>
            </a:ext>
          </a:extLst>
        </p:cNvPr>
        <p:cNvGrpSpPr/>
        <p:nvPr/>
      </p:nvGrpSpPr>
      <p:grpSpPr>
        <a:xfrm>
          <a:off x="0" y="0"/>
          <a:ext cx="0" cy="0"/>
          <a:chOff x="0" y="0"/>
          <a:chExt cx="0" cy="0"/>
        </a:xfrm>
      </p:grpSpPr>
      <p:sp>
        <p:nvSpPr>
          <p:cNvPr id="10" name="Google Shape;12529;p1190">
            <a:extLst>
              <a:ext uri="{FF2B5EF4-FFF2-40B4-BE49-F238E27FC236}">
                <a16:creationId xmlns:a16="http://schemas.microsoft.com/office/drawing/2014/main" id="{4EB83961-29A8-B06C-E849-DC6316BA0270}"/>
              </a:ext>
            </a:extLst>
          </p:cNvPr>
          <p:cNvSpPr/>
          <p:nvPr/>
        </p:nvSpPr>
        <p:spPr>
          <a:xfrm>
            <a:off x="1868146" y="1451948"/>
            <a:ext cx="10169884" cy="3725976"/>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endParaRPr lang="en-GB" sz="1400" dirty="0">
              <a:solidFill>
                <a:schemeClr val="accent5"/>
              </a:solidFill>
              <a:latin typeface="+mj-lt"/>
            </a:endParaRPr>
          </a:p>
        </p:txBody>
      </p:sp>
      <p:sp>
        <p:nvSpPr>
          <p:cNvPr id="17" name="Rectangle : coins arrondis 18">
            <a:extLst>
              <a:ext uri="{FF2B5EF4-FFF2-40B4-BE49-F238E27FC236}">
                <a16:creationId xmlns:a16="http://schemas.microsoft.com/office/drawing/2014/main" id="{9D55DD49-B164-551C-6BF6-81BAEE944553}"/>
              </a:ext>
            </a:extLst>
          </p:cNvPr>
          <p:cNvSpPr/>
          <p:nvPr/>
        </p:nvSpPr>
        <p:spPr>
          <a:xfrm>
            <a:off x="544002" y="5814088"/>
            <a:ext cx="11313035" cy="720000"/>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b="1" dirty="0">
              <a:solidFill>
                <a:schemeClr val="tx1"/>
              </a:solidFill>
              <a:latin typeface="Metropolis"/>
              <a:cs typeface="Calibri"/>
            </a:endParaRPr>
          </a:p>
        </p:txBody>
      </p:sp>
      <p:pic>
        <p:nvPicPr>
          <p:cNvPr id="18" name="Picture 2">
            <a:extLst>
              <a:ext uri="{FF2B5EF4-FFF2-40B4-BE49-F238E27FC236}">
                <a16:creationId xmlns:a16="http://schemas.microsoft.com/office/drawing/2014/main" id="{C4ECD8B8-9CE8-468D-E83A-B441A59FF9D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3886" y="5954587"/>
            <a:ext cx="480235" cy="45255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 coins arrondis 18">
            <a:extLst>
              <a:ext uri="{FF2B5EF4-FFF2-40B4-BE49-F238E27FC236}">
                <a16:creationId xmlns:a16="http://schemas.microsoft.com/office/drawing/2014/main" id="{34413DC2-DD86-72F7-3394-6651A8971D75}"/>
              </a:ext>
            </a:extLst>
          </p:cNvPr>
          <p:cNvSpPr/>
          <p:nvPr/>
        </p:nvSpPr>
        <p:spPr>
          <a:xfrm>
            <a:off x="4309730" y="1204058"/>
            <a:ext cx="5400000" cy="360000"/>
          </a:xfrm>
          <a:prstGeom prst="roundRect">
            <a:avLst>
              <a:gd name="adj" fmla="val 0"/>
            </a:avLst>
          </a:prstGeom>
          <a:solidFill>
            <a:srgbClr val="E10014"/>
          </a:solidFill>
          <a:ln>
            <a:noFill/>
          </a:ln>
          <a:effectLst>
            <a:outerShdw blurRad="57150" dist="19050" dir="5400000" algn="bl" rotWithShape="0">
              <a:srgbClr val="000000">
                <a:alpha val="50000"/>
              </a:srgbClr>
            </a:outerShdw>
          </a:effectLst>
        </p:spPr>
        <p:txBody>
          <a:bodyPr spcFirstLastPara="1" wrap="square" lIns="36000" tIns="36000" rIns="36000" bIns="36000" anchor="ctr" anchorCtr="0">
            <a:noAutofit/>
          </a:bodyPr>
          <a:lstStyle/>
          <a:p>
            <a:pPr algn="ctr"/>
            <a:r>
              <a:rPr lang="en-GB" sz="1200" dirty="0">
                <a:solidFill>
                  <a:schemeClr val="bg1"/>
                </a:solidFill>
                <a:latin typeface="Metropolis Black" panose="00000A00000000000000" pitchFamily="50" charset="0"/>
              </a:rPr>
              <a:t>📈FLAG USE CASE COMPARATIVE METRICS</a:t>
            </a:r>
          </a:p>
        </p:txBody>
      </p:sp>
      <p:sp>
        <p:nvSpPr>
          <p:cNvPr id="9" name="Text Placeholder 8">
            <a:extLst>
              <a:ext uri="{FF2B5EF4-FFF2-40B4-BE49-F238E27FC236}">
                <a16:creationId xmlns:a16="http://schemas.microsoft.com/office/drawing/2014/main" id="{5C45B02D-153F-35D6-26A1-620D470CA3DC}"/>
              </a:ext>
            </a:extLst>
          </p:cNvPr>
          <p:cNvSpPr>
            <a:spLocks noGrp="1"/>
          </p:cNvSpPr>
          <p:nvPr>
            <p:ph type="body" sz="quarter" idx="10"/>
          </p:nvPr>
        </p:nvSpPr>
        <p:spPr/>
        <p:txBody>
          <a:bodyPr/>
          <a:lstStyle/>
          <a:p>
            <a:r>
              <a:rPr lang="en-GB" dirty="0" err="1"/>
              <a:t>Récap</a:t>
            </a:r>
            <a:r>
              <a:rPr lang="en-GB" dirty="0"/>
              <a:t> des QS</a:t>
            </a:r>
          </a:p>
        </p:txBody>
      </p:sp>
      <p:sp>
        <p:nvSpPr>
          <p:cNvPr id="3" name="Rectangle 2">
            <a:extLst>
              <a:ext uri="{FF2B5EF4-FFF2-40B4-BE49-F238E27FC236}">
                <a16:creationId xmlns:a16="http://schemas.microsoft.com/office/drawing/2014/main" id="{2300FA41-AE94-17F0-A5B5-301C33659E3A}"/>
              </a:ext>
            </a:extLst>
          </p:cNvPr>
          <p:cNvSpPr/>
          <p:nvPr/>
        </p:nvSpPr>
        <p:spPr>
          <a:xfrm>
            <a:off x="412842" y="2362412"/>
            <a:ext cx="2099044" cy="534457"/>
          </a:xfrm>
          <a:prstGeom prst="rect">
            <a:avLst/>
          </a:prstGeom>
          <a:solidFill>
            <a:srgbClr val="D2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latin typeface="Metropolis" panose="00000500000000000000" pitchFamily="50" charset="0"/>
              </a:rPr>
              <a:t>Random</a:t>
            </a:r>
            <a:endParaRPr lang="en-US" sz="1400" dirty="0">
              <a:solidFill>
                <a:schemeClr val="bg1"/>
              </a:solidFill>
              <a:latin typeface="Metropolis" panose="00000500000000000000" pitchFamily="50" charset="0"/>
            </a:endParaRPr>
          </a:p>
        </p:txBody>
      </p:sp>
      <p:sp>
        <p:nvSpPr>
          <p:cNvPr id="4" name="Rectangle: Rounded Corners 3">
            <a:extLst>
              <a:ext uri="{FF2B5EF4-FFF2-40B4-BE49-F238E27FC236}">
                <a16:creationId xmlns:a16="http://schemas.microsoft.com/office/drawing/2014/main" id="{5C61E482-82ED-11D3-BFCE-9095FDD0F0FF}"/>
              </a:ext>
            </a:extLst>
          </p:cNvPr>
          <p:cNvSpPr/>
          <p:nvPr/>
        </p:nvSpPr>
        <p:spPr>
          <a:xfrm>
            <a:off x="2620482" y="1680076"/>
            <a:ext cx="1828970" cy="545197"/>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err="1">
                <a:latin typeface="Metropolis" panose="00000500000000000000" pitchFamily="50" charset="0"/>
              </a:rPr>
              <a:t>Formules</a:t>
            </a:r>
            <a:endParaRPr lang="en-GB" dirty="0">
              <a:latin typeface="Metropolis Black" panose="00000A00000000000000" pitchFamily="50" charset="0"/>
            </a:endParaRPr>
          </a:p>
        </p:txBody>
      </p:sp>
      <p:sp>
        <p:nvSpPr>
          <p:cNvPr id="6" name="Rectangle: Rounded Corners 5">
            <a:extLst>
              <a:ext uri="{FF2B5EF4-FFF2-40B4-BE49-F238E27FC236}">
                <a16:creationId xmlns:a16="http://schemas.microsoft.com/office/drawing/2014/main" id="{D6CF221E-7539-1107-37C3-417439C684B5}"/>
              </a:ext>
            </a:extLst>
          </p:cNvPr>
          <p:cNvSpPr/>
          <p:nvPr/>
        </p:nvSpPr>
        <p:spPr>
          <a:xfrm>
            <a:off x="4571003" y="1680076"/>
            <a:ext cx="3479488" cy="55557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err="1">
                <a:latin typeface="Metropolis" panose="00000500000000000000" pitchFamily="50" charset="0"/>
              </a:rPr>
              <a:t>Avantages</a:t>
            </a:r>
            <a:endParaRPr lang="en-GB" sz="1200" b="1" dirty="0">
              <a:latin typeface="Metropolis" panose="00000500000000000000" pitchFamily="50" charset="0"/>
            </a:endParaRPr>
          </a:p>
        </p:txBody>
      </p:sp>
      <p:sp>
        <p:nvSpPr>
          <p:cNvPr id="8" name="Rectangle 7">
            <a:extLst>
              <a:ext uri="{FF2B5EF4-FFF2-40B4-BE49-F238E27FC236}">
                <a16:creationId xmlns:a16="http://schemas.microsoft.com/office/drawing/2014/main" id="{1D3C6AB9-3CC1-CBA5-D152-A7964B4906B9}"/>
              </a:ext>
            </a:extLst>
          </p:cNvPr>
          <p:cNvSpPr/>
          <p:nvPr/>
        </p:nvSpPr>
        <p:spPr>
          <a:xfrm>
            <a:off x="2620482" y="2356078"/>
            <a:ext cx="1828970" cy="5451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Metropolis Black" panose="00000A00000000000000" pitchFamily="50" charset="0"/>
              </a:rPr>
              <a:t>Insérer</a:t>
            </a:r>
            <a:r>
              <a:rPr lang="en-US" sz="1400" dirty="0">
                <a:solidFill>
                  <a:schemeClr val="tx1"/>
                </a:solidFill>
                <a:latin typeface="Metropolis Black" panose="00000A00000000000000" pitchFamily="50" charset="0"/>
              </a:rPr>
              <a:t> </a:t>
            </a:r>
            <a:r>
              <a:rPr lang="en-US" sz="1400" dirty="0" err="1">
                <a:solidFill>
                  <a:schemeClr val="tx1"/>
                </a:solidFill>
                <a:latin typeface="Metropolis Black" panose="00000A00000000000000" pitchFamily="50" charset="0"/>
              </a:rPr>
              <a:t>formules</a:t>
            </a:r>
            <a:endParaRPr lang="en-US" sz="1400" dirty="0">
              <a:solidFill>
                <a:schemeClr val="tx1"/>
              </a:solidFill>
              <a:latin typeface="Metropolis Black" panose="00000A00000000000000" pitchFamily="50" charset="0"/>
            </a:endParaRPr>
          </a:p>
        </p:txBody>
      </p:sp>
      <p:sp>
        <p:nvSpPr>
          <p:cNvPr id="7" name="Rectangle 6">
            <a:extLst>
              <a:ext uri="{FF2B5EF4-FFF2-40B4-BE49-F238E27FC236}">
                <a16:creationId xmlns:a16="http://schemas.microsoft.com/office/drawing/2014/main" id="{E733F134-56F5-73C5-6F5D-EA55A757399B}"/>
              </a:ext>
            </a:extLst>
          </p:cNvPr>
          <p:cNvSpPr/>
          <p:nvPr/>
        </p:nvSpPr>
        <p:spPr>
          <a:xfrm>
            <a:off x="4571003" y="2351672"/>
            <a:ext cx="3480994" cy="5451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tropolis Black" panose="00000A00000000000000" pitchFamily="50" charset="0"/>
              </a:rPr>
              <a:t>23%</a:t>
            </a:r>
          </a:p>
        </p:txBody>
      </p:sp>
      <p:sp>
        <p:nvSpPr>
          <p:cNvPr id="23" name="Rectangle 22">
            <a:extLst>
              <a:ext uri="{FF2B5EF4-FFF2-40B4-BE49-F238E27FC236}">
                <a16:creationId xmlns:a16="http://schemas.microsoft.com/office/drawing/2014/main" id="{5CDCA018-6B74-3D25-7326-84176D9517FF}"/>
              </a:ext>
            </a:extLst>
          </p:cNvPr>
          <p:cNvSpPr/>
          <p:nvPr/>
        </p:nvSpPr>
        <p:spPr>
          <a:xfrm>
            <a:off x="412006" y="3032081"/>
            <a:ext cx="2099044" cy="530468"/>
          </a:xfrm>
          <a:prstGeom prst="rect">
            <a:avLst/>
          </a:prstGeom>
          <a:solidFill>
            <a:srgbClr val="D2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err="1">
                <a:solidFill>
                  <a:schemeClr val="bg1"/>
                </a:solidFill>
                <a:latin typeface="Metropolis" panose="00000500000000000000" pitchFamily="50" charset="0"/>
              </a:rPr>
              <a:t>Least_confident</a:t>
            </a:r>
            <a:endParaRPr lang="en-US" sz="1400" b="1" dirty="0">
              <a:solidFill>
                <a:schemeClr val="bg1"/>
              </a:solidFill>
              <a:latin typeface="Metropolis" panose="00000500000000000000" pitchFamily="50" charset="0"/>
            </a:endParaRPr>
          </a:p>
        </p:txBody>
      </p:sp>
      <p:sp>
        <p:nvSpPr>
          <p:cNvPr id="24" name="Rectangle 23">
            <a:extLst>
              <a:ext uri="{FF2B5EF4-FFF2-40B4-BE49-F238E27FC236}">
                <a16:creationId xmlns:a16="http://schemas.microsoft.com/office/drawing/2014/main" id="{B5899581-4159-6FD1-E595-CC5E071F0A78}"/>
              </a:ext>
            </a:extLst>
          </p:cNvPr>
          <p:cNvSpPr/>
          <p:nvPr/>
        </p:nvSpPr>
        <p:spPr>
          <a:xfrm>
            <a:off x="2632602" y="3032081"/>
            <a:ext cx="1819816" cy="5451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etropolis Black" panose="00000A00000000000000" pitchFamily="50" charset="0"/>
            </a:endParaRPr>
          </a:p>
        </p:txBody>
      </p:sp>
      <p:sp>
        <p:nvSpPr>
          <p:cNvPr id="25" name="Rectangle 24">
            <a:extLst>
              <a:ext uri="{FF2B5EF4-FFF2-40B4-BE49-F238E27FC236}">
                <a16:creationId xmlns:a16="http://schemas.microsoft.com/office/drawing/2014/main" id="{8592668A-B98B-9080-5E2F-C446C8EAB681}"/>
              </a:ext>
            </a:extLst>
          </p:cNvPr>
          <p:cNvSpPr/>
          <p:nvPr/>
        </p:nvSpPr>
        <p:spPr>
          <a:xfrm>
            <a:off x="4572061" y="3020951"/>
            <a:ext cx="3479488" cy="56667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Metropolis Black" panose="00000A00000000000000" pitchFamily="50" charset="0"/>
              </a:rPr>
              <a:t>23.7%</a:t>
            </a:r>
          </a:p>
        </p:txBody>
      </p:sp>
      <p:sp>
        <p:nvSpPr>
          <p:cNvPr id="26" name="Rectangle 25">
            <a:extLst>
              <a:ext uri="{FF2B5EF4-FFF2-40B4-BE49-F238E27FC236}">
                <a16:creationId xmlns:a16="http://schemas.microsoft.com/office/drawing/2014/main" id="{A064F092-3935-3FF3-8413-897E940BD5BA}"/>
              </a:ext>
            </a:extLst>
          </p:cNvPr>
          <p:cNvSpPr/>
          <p:nvPr/>
        </p:nvSpPr>
        <p:spPr>
          <a:xfrm>
            <a:off x="412006" y="3692305"/>
            <a:ext cx="2099044" cy="545197"/>
          </a:xfrm>
          <a:prstGeom prst="rect">
            <a:avLst/>
          </a:prstGeom>
          <a:solidFill>
            <a:srgbClr val="D2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latin typeface="Metropolis" panose="00000500000000000000" pitchFamily="50" charset="0"/>
              </a:rPr>
              <a:t>Margin</a:t>
            </a:r>
          </a:p>
        </p:txBody>
      </p:sp>
      <p:sp>
        <p:nvSpPr>
          <p:cNvPr id="27" name="Rectangle 26">
            <a:extLst>
              <a:ext uri="{FF2B5EF4-FFF2-40B4-BE49-F238E27FC236}">
                <a16:creationId xmlns:a16="http://schemas.microsoft.com/office/drawing/2014/main" id="{0AE7D714-C64D-8906-EDF2-BF7B1D817D20}"/>
              </a:ext>
            </a:extLst>
          </p:cNvPr>
          <p:cNvSpPr/>
          <p:nvPr/>
        </p:nvSpPr>
        <p:spPr>
          <a:xfrm>
            <a:off x="2620482" y="3708084"/>
            <a:ext cx="1828970" cy="5451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etropolis Black" panose="00000A00000000000000" pitchFamily="50" charset="0"/>
            </a:endParaRPr>
          </a:p>
        </p:txBody>
      </p:sp>
      <p:sp>
        <p:nvSpPr>
          <p:cNvPr id="28" name="Rectangle 27">
            <a:extLst>
              <a:ext uri="{FF2B5EF4-FFF2-40B4-BE49-F238E27FC236}">
                <a16:creationId xmlns:a16="http://schemas.microsoft.com/office/drawing/2014/main" id="{839568A2-0227-6B84-9C0B-89163D529D97}"/>
              </a:ext>
            </a:extLst>
          </p:cNvPr>
          <p:cNvSpPr/>
          <p:nvPr/>
        </p:nvSpPr>
        <p:spPr>
          <a:xfrm>
            <a:off x="4572060" y="3708084"/>
            <a:ext cx="3446493" cy="54519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Metropolis Black" panose="00000A00000000000000" pitchFamily="50" charset="0"/>
              </a:rPr>
              <a:t>16.1%</a:t>
            </a:r>
          </a:p>
        </p:txBody>
      </p:sp>
      <p:sp>
        <p:nvSpPr>
          <p:cNvPr id="29" name="Rectangle 28">
            <a:extLst>
              <a:ext uri="{FF2B5EF4-FFF2-40B4-BE49-F238E27FC236}">
                <a16:creationId xmlns:a16="http://schemas.microsoft.com/office/drawing/2014/main" id="{B677A140-FBCD-E29D-C77B-913F2B248FF6}"/>
              </a:ext>
            </a:extLst>
          </p:cNvPr>
          <p:cNvSpPr/>
          <p:nvPr/>
        </p:nvSpPr>
        <p:spPr>
          <a:xfrm>
            <a:off x="411784" y="4367258"/>
            <a:ext cx="2099044" cy="562026"/>
          </a:xfrm>
          <a:prstGeom prst="rect">
            <a:avLst/>
          </a:prstGeom>
          <a:solidFill>
            <a:srgbClr val="D2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latin typeface="Metropolis" panose="00000500000000000000" pitchFamily="50" charset="0"/>
              </a:rPr>
              <a:t>Entropy</a:t>
            </a:r>
            <a:endParaRPr lang="en-US" sz="1400" dirty="0">
              <a:solidFill>
                <a:schemeClr val="bg1"/>
              </a:solidFill>
              <a:latin typeface="Metropolis" panose="00000500000000000000" pitchFamily="50" charset="0"/>
            </a:endParaRPr>
          </a:p>
        </p:txBody>
      </p:sp>
      <p:sp>
        <p:nvSpPr>
          <p:cNvPr id="30" name="Rectangle 29">
            <a:extLst>
              <a:ext uri="{FF2B5EF4-FFF2-40B4-BE49-F238E27FC236}">
                <a16:creationId xmlns:a16="http://schemas.microsoft.com/office/drawing/2014/main" id="{EED20F7F-CD3F-BBCB-F8E4-221920F181EA}"/>
              </a:ext>
            </a:extLst>
          </p:cNvPr>
          <p:cNvSpPr/>
          <p:nvPr/>
        </p:nvSpPr>
        <p:spPr>
          <a:xfrm>
            <a:off x="2620482" y="4384087"/>
            <a:ext cx="1828970" cy="5451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etropolis Black" panose="00000A00000000000000" pitchFamily="50" charset="0"/>
            </a:endParaRPr>
          </a:p>
        </p:txBody>
      </p:sp>
      <p:sp>
        <p:nvSpPr>
          <p:cNvPr id="31" name="Rectangle 30">
            <a:extLst>
              <a:ext uri="{FF2B5EF4-FFF2-40B4-BE49-F238E27FC236}">
                <a16:creationId xmlns:a16="http://schemas.microsoft.com/office/drawing/2014/main" id="{B54AC2C1-572B-3ECC-9263-A329E1406174}"/>
              </a:ext>
            </a:extLst>
          </p:cNvPr>
          <p:cNvSpPr/>
          <p:nvPr/>
        </p:nvSpPr>
        <p:spPr>
          <a:xfrm>
            <a:off x="4572060" y="4384087"/>
            <a:ext cx="3446493" cy="5451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Metropolis Black" panose="00000A00000000000000" pitchFamily="50" charset="0"/>
              </a:rPr>
              <a:t>10.5%</a:t>
            </a:r>
          </a:p>
        </p:txBody>
      </p:sp>
      <p:sp>
        <p:nvSpPr>
          <p:cNvPr id="2" name="Rectangle: Rounded Corners 3">
            <a:extLst>
              <a:ext uri="{FF2B5EF4-FFF2-40B4-BE49-F238E27FC236}">
                <a16:creationId xmlns:a16="http://schemas.microsoft.com/office/drawing/2014/main" id="{3AAA1FBD-A433-B360-838B-4FD6ED4746D7}"/>
              </a:ext>
            </a:extLst>
          </p:cNvPr>
          <p:cNvSpPr/>
          <p:nvPr/>
        </p:nvSpPr>
        <p:spPr>
          <a:xfrm>
            <a:off x="8154186" y="1680076"/>
            <a:ext cx="3702850" cy="545197"/>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err="1">
                <a:latin typeface="Metropolis" panose="00000500000000000000" pitchFamily="50" charset="0"/>
              </a:rPr>
              <a:t>Inconvénients</a:t>
            </a:r>
            <a:endParaRPr lang="en-GB" dirty="0">
              <a:latin typeface="Metropolis Black" panose="00000A00000000000000" pitchFamily="50" charset="0"/>
            </a:endParaRPr>
          </a:p>
        </p:txBody>
      </p:sp>
      <p:sp>
        <p:nvSpPr>
          <p:cNvPr id="5" name="Rectangle 4">
            <a:extLst>
              <a:ext uri="{FF2B5EF4-FFF2-40B4-BE49-F238E27FC236}">
                <a16:creationId xmlns:a16="http://schemas.microsoft.com/office/drawing/2014/main" id="{1D38B402-0BF3-3675-5E1B-7E9B111407AF}"/>
              </a:ext>
            </a:extLst>
          </p:cNvPr>
          <p:cNvSpPr/>
          <p:nvPr/>
        </p:nvSpPr>
        <p:spPr>
          <a:xfrm>
            <a:off x="8154186" y="2356078"/>
            <a:ext cx="3702850" cy="5451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Metropolis Black" panose="00000A00000000000000" pitchFamily="50" charset="0"/>
              </a:rPr>
              <a:t>9.3%</a:t>
            </a:r>
          </a:p>
        </p:txBody>
      </p:sp>
      <p:sp>
        <p:nvSpPr>
          <p:cNvPr id="11" name="Rectangle 10">
            <a:extLst>
              <a:ext uri="{FF2B5EF4-FFF2-40B4-BE49-F238E27FC236}">
                <a16:creationId xmlns:a16="http://schemas.microsoft.com/office/drawing/2014/main" id="{0AB107E4-729F-4BAD-41E0-BF63B0C026C6}"/>
              </a:ext>
            </a:extLst>
          </p:cNvPr>
          <p:cNvSpPr/>
          <p:nvPr/>
        </p:nvSpPr>
        <p:spPr>
          <a:xfrm>
            <a:off x="8163938" y="3032081"/>
            <a:ext cx="3684316" cy="5451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Metropolis Black" panose="00000A00000000000000" pitchFamily="50" charset="0"/>
              </a:rPr>
              <a:t>4.6%</a:t>
            </a:r>
          </a:p>
        </p:txBody>
      </p:sp>
      <p:sp>
        <p:nvSpPr>
          <p:cNvPr id="12" name="Rectangle 11">
            <a:extLst>
              <a:ext uri="{FF2B5EF4-FFF2-40B4-BE49-F238E27FC236}">
                <a16:creationId xmlns:a16="http://schemas.microsoft.com/office/drawing/2014/main" id="{11933834-1FC6-29C6-8DA1-98B0E233868E}"/>
              </a:ext>
            </a:extLst>
          </p:cNvPr>
          <p:cNvSpPr/>
          <p:nvPr/>
        </p:nvSpPr>
        <p:spPr>
          <a:xfrm>
            <a:off x="8154186" y="3708084"/>
            <a:ext cx="3702850" cy="5451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Metropolis Black" panose="00000A00000000000000" pitchFamily="50" charset="0"/>
              </a:rPr>
              <a:t>13.3%</a:t>
            </a:r>
          </a:p>
        </p:txBody>
      </p:sp>
      <p:sp>
        <p:nvSpPr>
          <p:cNvPr id="13" name="Rectangle 12">
            <a:extLst>
              <a:ext uri="{FF2B5EF4-FFF2-40B4-BE49-F238E27FC236}">
                <a16:creationId xmlns:a16="http://schemas.microsoft.com/office/drawing/2014/main" id="{2C41744B-823B-7CE1-E4FF-A750336B00FB}"/>
              </a:ext>
            </a:extLst>
          </p:cNvPr>
          <p:cNvSpPr/>
          <p:nvPr/>
        </p:nvSpPr>
        <p:spPr>
          <a:xfrm>
            <a:off x="8154186" y="4384087"/>
            <a:ext cx="3702850" cy="5451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Metropolis Black" panose="00000A00000000000000" pitchFamily="50" charset="0"/>
              </a:rPr>
              <a:t>3.8%</a:t>
            </a:r>
          </a:p>
        </p:txBody>
      </p:sp>
    </p:spTree>
    <p:extLst>
      <p:ext uri="{BB962C8B-B14F-4D97-AF65-F5344CB8AC3E}">
        <p14:creationId xmlns:p14="http://schemas.microsoft.com/office/powerpoint/2010/main" val="3772428488"/>
      </p:ext>
    </p:extLst>
  </p:cSld>
  <p:clrMapOvr>
    <a:masterClrMapping/>
  </p:clrMapOvr>
  <p:transition spd="med">
    <p:pull/>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8AC52417-96A5-57E5-7183-249BB1DAA0E2}"/>
              </a:ext>
            </a:extLst>
          </p:cNvPr>
          <p:cNvSpPr/>
          <p:nvPr/>
        </p:nvSpPr>
        <p:spPr>
          <a:xfrm>
            <a:off x="0" y="258104"/>
            <a:ext cx="10412721" cy="6877050"/>
          </a:xfrm>
          <a:custGeom>
            <a:avLst/>
            <a:gdLst>
              <a:gd name="connsiteX0" fmla="*/ 0 w 6056415"/>
              <a:gd name="connsiteY0" fmla="*/ 0 h 6858000"/>
              <a:gd name="connsiteX1" fmla="*/ 6056415 w 6056415"/>
              <a:gd name="connsiteY1" fmla="*/ 0 h 6858000"/>
              <a:gd name="connsiteX2" fmla="*/ 6056415 w 6056415"/>
              <a:gd name="connsiteY2" fmla="*/ 6858000 h 6858000"/>
              <a:gd name="connsiteX3" fmla="*/ 0 w 6056415"/>
              <a:gd name="connsiteY3" fmla="*/ 6858000 h 6858000"/>
              <a:gd name="connsiteX4" fmla="*/ 0 w 6056415"/>
              <a:gd name="connsiteY4" fmla="*/ 0 h 6858000"/>
              <a:gd name="connsiteX0" fmla="*/ 0 w 6056415"/>
              <a:gd name="connsiteY0" fmla="*/ 0 h 6858000"/>
              <a:gd name="connsiteX1" fmla="*/ 6056415 w 6056415"/>
              <a:gd name="connsiteY1" fmla="*/ 0 h 6858000"/>
              <a:gd name="connsiteX2" fmla="*/ 1401287 w 6056415"/>
              <a:gd name="connsiteY2" fmla="*/ 6846125 h 6858000"/>
              <a:gd name="connsiteX3" fmla="*/ 0 w 6056415"/>
              <a:gd name="connsiteY3" fmla="*/ 6858000 h 6858000"/>
              <a:gd name="connsiteX4" fmla="*/ 0 w 6056415"/>
              <a:gd name="connsiteY4" fmla="*/ 0 h 6858000"/>
              <a:gd name="connsiteX0" fmla="*/ 0 w 6056415"/>
              <a:gd name="connsiteY0" fmla="*/ 0 h 6858000"/>
              <a:gd name="connsiteX1" fmla="*/ 6056415 w 6056415"/>
              <a:gd name="connsiteY1" fmla="*/ 0 h 6858000"/>
              <a:gd name="connsiteX2" fmla="*/ 1425037 w 6056415"/>
              <a:gd name="connsiteY2" fmla="*/ 6858000 h 6858000"/>
              <a:gd name="connsiteX3" fmla="*/ 0 w 6056415"/>
              <a:gd name="connsiteY3" fmla="*/ 6858000 h 6858000"/>
              <a:gd name="connsiteX4" fmla="*/ 0 w 6056415"/>
              <a:gd name="connsiteY4" fmla="*/ 0 h 6858000"/>
              <a:gd name="connsiteX0" fmla="*/ 0 w 6056415"/>
              <a:gd name="connsiteY0" fmla="*/ 0 h 6858000"/>
              <a:gd name="connsiteX1" fmla="*/ 6056415 w 6056415"/>
              <a:gd name="connsiteY1" fmla="*/ 0 h 6858000"/>
              <a:gd name="connsiteX2" fmla="*/ 592280 w 6056415"/>
              <a:gd name="connsiteY2" fmla="*/ 6858000 h 6858000"/>
              <a:gd name="connsiteX3" fmla="*/ 0 w 6056415"/>
              <a:gd name="connsiteY3" fmla="*/ 6858000 h 6858000"/>
              <a:gd name="connsiteX4" fmla="*/ 0 w 6056415"/>
              <a:gd name="connsiteY4" fmla="*/ 0 h 6858000"/>
              <a:gd name="connsiteX0" fmla="*/ 23706 w 6080121"/>
              <a:gd name="connsiteY0" fmla="*/ 8467 h 6866467"/>
              <a:gd name="connsiteX1" fmla="*/ 0 w 6080121"/>
              <a:gd name="connsiteY1" fmla="*/ 0 h 6866467"/>
              <a:gd name="connsiteX2" fmla="*/ 6080121 w 6080121"/>
              <a:gd name="connsiteY2" fmla="*/ 8467 h 6866467"/>
              <a:gd name="connsiteX3" fmla="*/ 615986 w 6080121"/>
              <a:gd name="connsiteY3" fmla="*/ 6866467 h 6866467"/>
              <a:gd name="connsiteX4" fmla="*/ 23706 w 6080121"/>
              <a:gd name="connsiteY4" fmla="*/ 6866467 h 6866467"/>
              <a:gd name="connsiteX5" fmla="*/ 23706 w 6080121"/>
              <a:gd name="connsiteY5" fmla="*/ 8467 h 6866467"/>
              <a:gd name="connsiteX0" fmla="*/ 16959 w 6080121"/>
              <a:gd name="connsiteY0" fmla="*/ 1176867 h 6866467"/>
              <a:gd name="connsiteX1" fmla="*/ 0 w 6080121"/>
              <a:gd name="connsiteY1" fmla="*/ 0 h 6866467"/>
              <a:gd name="connsiteX2" fmla="*/ 6080121 w 6080121"/>
              <a:gd name="connsiteY2" fmla="*/ 8467 h 6866467"/>
              <a:gd name="connsiteX3" fmla="*/ 615986 w 6080121"/>
              <a:gd name="connsiteY3" fmla="*/ 6866467 h 6866467"/>
              <a:gd name="connsiteX4" fmla="*/ 23706 w 6080121"/>
              <a:gd name="connsiteY4" fmla="*/ 6866467 h 6866467"/>
              <a:gd name="connsiteX5" fmla="*/ 16959 w 6080121"/>
              <a:gd name="connsiteY5" fmla="*/ 1176867 h 6866467"/>
              <a:gd name="connsiteX0" fmla="*/ 0 w 6063162"/>
              <a:gd name="connsiteY0" fmla="*/ 1168400 h 6858000"/>
              <a:gd name="connsiteX1" fmla="*/ 1028938 w 6063162"/>
              <a:gd name="connsiteY1" fmla="*/ 0 h 6858000"/>
              <a:gd name="connsiteX2" fmla="*/ 6063162 w 6063162"/>
              <a:gd name="connsiteY2" fmla="*/ 0 h 6858000"/>
              <a:gd name="connsiteX3" fmla="*/ 599027 w 6063162"/>
              <a:gd name="connsiteY3" fmla="*/ 6858000 h 6858000"/>
              <a:gd name="connsiteX4" fmla="*/ 6747 w 6063162"/>
              <a:gd name="connsiteY4" fmla="*/ 6858000 h 6858000"/>
              <a:gd name="connsiteX5" fmla="*/ 0 w 6063162"/>
              <a:gd name="connsiteY5" fmla="*/ 1168400 h 6858000"/>
              <a:gd name="connsiteX0" fmla="*/ 1 w 6056415"/>
              <a:gd name="connsiteY0" fmla="*/ 1227667 h 6858000"/>
              <a:gd name="connsiteX1" fmla="*/ 1022191 w 6056415"/>
              <a:gd name="connsiteY1" fmla="*/ 0 h 6858000"/>
              <a:gd name="connsiteX2" fmla="*/ 6056415 w 6056415"/>
              <a:gd name="connsiteY2" fmla="*/ 0 h 6858000"/>
              <a:gd name="connsiteX3" fmla="*/ 592280 w 6056415"/>
              <a:gd name="connsiteY3" fmla="*/ 6858000 h 6858000"/>
              <a:gd name="connsiteX4" fmla="*/ 0 w 6056415"/>
              <a:gd name="connsiteY4" fmla="*/ 6858000 h 6858000"/>
              <a:gd name="connsiteX5" fmla="*/ 1 w 6056415"/>
              <a:gd name="connsiteY5" fmla="*/ 1227667 h 6858000"/>
              <a:gd name="connsiteX0" fmla="*/ 1 w 6056415"/>
              <a:gd name="connsiteY0" fmla="*/ 2546951 h 6858000"/>
              <a:gd name="connsiteX1" fmla="*/ 1022191 w 6056415"/>
              <a:gd name="connsiteY1" fmla="*/ 0 h 6858000"/>
              <a:gd name="connsiteX2" fmla="*/ 6056415 w 6056415"/>
              <a:gd name="connsiteY2" fmla="*/ 0 h 6858000"/>
              <a:gd name="connsiteX3" fmla="*/ 592280 w 6056415"/>
              <a:gd name="connsiteY3" fmla="*/ 6858000 h 6858000"/>
              <a:gd name="connsiteX4" fmla="*/ 0 w 6056415"/>
              <a:gd name="connsiteY4" fmla="*/ 6858000 h 6858000"/>
              <a:gd name="connsiteX5" fmla="*/ 1 w 6056415"/>
              <a:gd name="connsiteY5" fmla="*/ 2546951 h 6858000"/>
              <a:gd name="connsiteX0" fmla="*/ 1 w 6056415"/>
              <a:gd name="connsiteY0" fmla="*/ 2546951 h 6858000"/>
              <a:gd name="connsiteX1" fmla="*/ 2015617 w 6056415"/>
              <a:gd name="connsiteY1" fmla="*/ 0 h 6858000"/>
              <a:gd name="connsiteX2" fmla="*/ 6056415 w 6056415"/>
              <a:gd name="connsiteY2" fmla="*/ 0 h 6858000"/>
              <a:gd name="connsiteX3" fmla="*/ 592280 w 6056415"/>
              <a:gd name="connsiteY3" fmla="*/ 6858000 h 6858000"/>
              <a:gd name="connsiteX4" fmla="*/ 0 w 6056415"/>
              <a:gd name="connsiteY4" fmla="*/ 6858000 h 6858000"/>
              <a:gd name="connsiteX5" fmla="*/ 1 w 6056415"/>
              <a:gd name="connsiteY5" fmla="*/ 2546951 h 6858000"/>
              <a:gd name="connsiteX0" fmla="*/ 1 w 6056415"/>
              <a:gd name="connsiteY0" fmla="*/ 2546951 h 6877050"/>
              <a:gd name="connsiteX1" fmla="*/ 2015617 w 6056415"/>
              <a:gd name="connsiteY1" fmla="*/ 0 h 6877050"/>
              <a:gd name="connsiteX2" fmla="*/ 6056415 w 6056415"/>
              <a:gd name="connsiteY2" fmla="*/ 0 h 6877050"/>
              <a:gd name="connsiteX3" fmla="*/ 2061281 w 6056415"/>
              <a:gd name="connsiteY3" fmla="*/ 6877050 h 6877050"/>
              <a:gd name="connsiteX4" fmla="*/ 0 w 6056415"/>
              <a:gd name="connsiteY4" fmla="*/ 6858000 h 6877050"/>
              <a:gd name="connsiteX5" fmla="*/ 1 w 6056415"/>
              <a:gd name="connsiteY5" fmla="*/ 2546951 h 6877050"/>
              <a:gd name="connsiteX0" fmla="*/ 1 w 6056415"/>
              <a:gd name="connsiteY0" fmla="*/ 2546951 h 6867525"/>
              <a:gd name="connsiteX1" fmla="*/ 2015617 w 6056415"/>
              <a:gd name="connsiteY1" fmla="*/ 0 h 6867525"/>
              <a:gd name="connsiteX2" fmla="*/ 6056415 w 6056415"/>
              <a:gd name="connsiteY2" fmla="*/ 0 h 6867525"/>
              <a:gd name="connsiteX3" fmla="*/ 2061281 w 6056415"/>
              <a:gd name="connsiteY3" fmla="*/ 6867525 h 6867525"/>
              <a:gd name="connsiteX4" fmla="*/ 0 w 6056415"/>
              <a:gd name="connsiteY4" fmla="*/ 6858000 h 6867525"/>
              <a:gd name="connsiteX5" fmla="*/ 1 w 6056415"/>
              <a:gd name="connsiteY5" fmla="*/ 2546951 h 6867525"/>
              <a:gd name="connsiteX0" fmla="*/ 1 w 6056415"/>
              <a:gd name="connsiteY0" fmla="*/ 2546951 h 6867525"/>
              <a:gd name="connsiteX1" fmla="*/ 2015617 w 6056415"/>
              <a:gd name="connsiteY1" fmla="*/ 0 h 6867525"/>
              <a:gd name="connsiteX2" fmla="*/ 6056415 w 6056415"/>
              <a:gd name="connsiteY2" fmla="*/ 0 h 6867525"/>
              <a:gd name="connsiteX3" fmla="*/ 2066825 w 6056415"/>
              <a:gd name="connsiteY3" fmla="*/ 6867525 h 6867525"/>
              <a:gd name="connsiteX4" fmla="*/ 0 w 6056415"/>
              <a:gd name="connsiteY4" fmla="*/ 6858000 h 6867525"/>
              <a:gd name="connsiteX5" fmla="*/ 1 w 6056415"/>
              <a:gd name="connsiteY5" fmla="*/ 2546951 h 6867525"/>
              <a:gd name="connsiteX0" fmla="*/ 1 w 6056415"/>
              <a:gd name="connsiteY0" fmla="*/ 2546951 h 6867525"/>
              <a:gd name="connsiteX1" fmla="*/ 3102124 w 6056415"/>
              <a:gd name="connsiteY1" fmla="*/ 0 h 6867525"/>
              <a:gd name="connsiteX2" fmla="*/ 6056415 w 6056415"/>
              <a:gd name="connsiteY2" fmla="*/ 0 h 6867525"/>
              <a:gd name="connsiteX3" fmla="*/ 2066825 w 6056415"/>
              <a:gd name="connsiteY3" fmla="*/ 6867525 h 6867525"/>
              <a:gd name="connsiteX4" fmla="*/ 0 w 6056415"/>
              <a:gd name="connsiteY4" fmla="*/ 6858000 h 6867525"/>
              <a:gd name="connsiteX5" fmla="*/ 1 w 6056415"/>
              <a:gd name="connsiteY5" fmla="*/ 2546951 h 6867525"/>
              <a:gd name="connsiteX0" fmla="*/ 0 w 6061957"/>
              <a:gd name="connsiteY0" fmla="*/ 5347301 h 6867525"/>
              <a:gd name="connsiteX1" fmla="*/ 3107666 w 6061957"/>
              <a:gd name="connsiteY1" fmla="*/ 0 h 6867525"/>
              <a:gd name="connsiteX2" fmla="*/ 6061957 w 6061957"/>
              <a:gd name="connsiteY2" fmla="*/ 0 h 6867525"/>
              <a:gd name="connsiteX3" fmla="*/ 2072367 w 6061957"/>
              <a:gd name="connsiteY3" fmla="*/ 6867525 h 6867525"/>
              <a:gd name="connsiteX4" fmla="*/ 5542 w 6061957"/>
              <a:gd name="connsiteY4" fmla="*/ 6858000 h 6867525"/>
              <a:gd name="connsiteX5" fmla="*/ 0 w 6061957"/>
              <a:gd name="connsiteY5" fmla="*/ 5347301 h 6867525"/>
              <a:gd name="connsiteX0" fmla="*/ 0 w 6061957"/>
              <a:gd name="connsiteY0" fmla="*/ 5356826 h 6877050"/>
              <a:gd name="connsiteX1" fmla="*/ 2298330 w 6061957"/>
              <a:gd name="connsiteY1" fmla="*/ 0 h 6877050"/>
              <a:gd name="connsiteX2" fmla="*/ 6061957 w 6061957"/>
              <a:gd name="connsiteY2" fmla="*/ 9525 h 6877050"/>
              <a:gd name="connsiteX3" fmla="*/ 2072367 w 6061957"/>
              <a:gd name="connsiteY3" fmla="*/ 6877050 h 6877050"/>
              <a:gd name="connsiteX4" fmla="*/ 5542 w 6061957"/>
              <a:gd name="connsiteY4" fmla="*/ 6867525 h 6877050"/>
              <a:gd name="connsiteX5" fmla="*/ 0 w 6061957"/>
              <a:gd name="connsiteY5" fmla="*/ 5356826 h 6877050"/>
              <a:gd name="connsiteX0" fmla="*/ 0 w 6061957"/>
              <a:gd name="connsiteY0" fmla="*/ 3928076 h 6877050"/>
              <a:gd name="connsiteX1" fmla="*/ 2298330 w 6061957"/>
              <a:gd name="connsiteY1" fmla="*/ 0 h 6877050"/>
              <a:gd name="connsiteX2" fmla="*/ 6061957 w 6061957"/>
              <a:gd name="connsiteY2" fmla="*/ 9525 h 6877050"/>
              <a:gd name="connsiteX3" fmla="*/ 2072367 w 6061957"/>
              <a:gd name="connsiteY3" fmla="*/ 6877050 h 6877050"/>
              <a:gd name="connsiteX4" fmla="*/ 5542 w 6061957"/>
              <a:gd name="connsiteY4" fmla="*/ 6867525 h 6877050"/>
              <a:gd name="connsiteX5" fmla="*/ 0 w 6061957"/>
              <a:gd name="connsiteY5" fmla="*/ 3928076 h 6877050"/>
              <a:gd name="connsiteX0" fmla="*/ 1 w 6056415"/>
              <a:gd name="connsiteY0" fmla="*/ 3928076 h 6877050"/>
              <a:gd name="connsiteX1" fmla="*/ 2292788 w 6056415"/>
              <a:gd name="connsiteY1" fmla="*/ 0 h 6877050"/>
              <a:gd name="connsiteX2" fmla="*/ 6056415 w 6056415"/>
              <a:gd name="connsiteY2" fmla="*/ 9525 h 6877050"/>
              <a:gd name="connsiteX3" fmla="*/ 2066825 w 6056415"/>
              <a:gd name="connsiteY3" fmla="*/ 6877050 h 6877050"/>
              <a:gd name="connsiteX4" fmla="*/ 0 w 6056415"/>
              <a:gd name="connsiteY4" fmla="*/ 6867525 h 6877050"/>
              <a:gd name="connsiteX5" fmla="*/ 1 w 6056415"/>
              <a:gd name="connsiteY5" fmla="*/ 3928076 h 6877050"/>
              <a:gd name="connsiteX0" fmla="*/ 3626 w 6060040"/>
              <a:gd name="connsiteY0" fmla="*/ 3928076 h 6877050"/>
              <a:gd name="connsiteX1" fmla="*/ 0 w 6060040"/>
              <a:gd name="connsiteY1" fmla="*/ 0 h 6877050"/>
              <a:gd name="connsiteX2" fmla="*/ 6060040 w 6060040"/>
              <a:gd name="connsiteY2" fmla="*/ 9525 h 6877050"/>
              <a:gd name="connsiteX3" fmla="*/ 2070450 w 6060040"/>
              <a:gd name="connsiteY3" fmla="*/ 6877050 h 6877050"/>
              <a:gd name="connsiteX4" fmla="*/ 3625 w 6060040"/>
              <a:gd name="connsiteY4" fmla="*/ 6867525 h 6877050"/>
              <a:gd name="connsiteX5" fmla="*/ 3626 w 6060040"/>
              <a:gd name="connsiteY5" fmla="*/ 3928076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0040" h="6877050">
                <a:moveTo>
                  <a:pt x="3626" y="3928076"/>
                </a:moveTo>
                <a:cubicBezTo>
                  <a:pt x="2417" y="2618717"/>
                  <a:pt x="1209" y="1309359"/>
                  <a:pt x="0" y="0"/>
                </a:cubicBezTo>
                <a:lnTo>
                  <a:pt x="6060040" y="9525"/>
                </a:lnTo>
                <a:lnTo>
                  <a:pt x="2070450" y="6877050"/>
                </a:lnTo>
                <a:lnTo>
                  <a:pt x="3625" y="6867525"/>
                </a:lnTo>
                <a:cubicBezTo>
                  <a:pt x="3625" y="4990747"/>
                  <a:pt x="3626" y="5804854"/>
                  <a:pt x="3626" y="3928076"/>
                </a:cubicBezTo>
                <a:close/>
              </a:path>
            </a:pathLst>
          </a:cu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11">
            <a:extLst>
              <a:ext uri="{FF2B5EF4-FFF2-40B4-BE49-F238E27FC236}">
                <a16:creationId xmlns:a16="http://schemas.microsoft.com/office/drawing/2014/main" id="{C4FD931A-E4F7-8067-5379-3C92C6B3FC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9214" y="615916"/>
            <a:ext cx="3710752" cy="1775512"/>
          </a:xfrm>
          <a:prstGeom prst="rect">
            <a:avLst/>
          </a:prstGeom>
        </p:spPr>
      </p:pic>
      <p:sp>
        <p:nvSpPr>
          <p:cNvPr id="7" name="ZoneTexte 5">
            <a:extLst>
              <a:ext uri="{FF2B5EF4-FFF2-40B4-BE49-F238E27FC236}">
                <a16:creationId xmlns:a16="http://schemas.microsoft.com/office/drawing/2014/main" id="{5D2FC360-7FB8-1D7A-E089-D42D51E66E95}"/>
              </a:ext>
            </a:extLst>
          </p:cNvPr>
          <p:cNvSpPr txBox="1"/>
          <p:nvPr/>
        </p:nvSpPr>
        <p:spPr>
          <a:xfrm>
            <a:off x="619213" y="3256906"/>
            <a:ext cx="10948900" cy="1768561"/>
          </a:xfrm>
          <a:prstGeom prst="rect">
            <a:avLst/>
          </a:prstGeom>
          <a:noFill/>
        </p:spPr>
        <p:txBody>
          <a:bodyPr wrap="square" rtlCol="0" anchor="ctr">
            <a:spAutoFit/>
          </a:bodyPr>
          <a:lstStyle/>
          <a:p>
            <a:pPr algn="ctr">
              <a:lnSpc>
                <a:spcPts val="6000"/>
              </a:lnSpc>
              <a:spcBef>
                <a:spcPts val="800"/>
              </a:spcBef>
            </a:pPr>
            <a:r>
              <a:rPr lang="en-GB" sz="7200" b="1" dirty="0">
                <a:latin typeface="Metropolis Black" panose="00000A00000000000000" pitchFamily="50" charset="0"/>
                <a:ea typeface="Verdana"/>
                <a:cs typeface="Verdana"/>
              </a:rPr>
              <a:t>Introduction to </a:t>
            </a:r>
          </a:p>
          <a:p>
            <a:pPr algn="ctr">
              <a:lnSpc>
                <a:spcPts val="6000"/>
              </a:lnSpc>
              <a:spcBef>
                <a:spcPts val="800"/>
              </a:spcBef>
            </a:pPr>
            <a:r>
              <a:rPr lang="en-GB" sz="7200" b="1" dirty="0">
                <a:latin typeface="Metropolis Black" panose="00000A00000000000000" pitchFamily="50" charset="0"/>
                <a:ea typeface="Verdana"/>
                <a:cs typeface="Verdana"/>
              </a:rPr>
              <a:t>Active Learning (AL)</a:t>
            </a:r>
          </a:p>
        </p:txBody>
      </p:sp>
      <p:pic>
        <p:nvPicPr>
          <p:cNvPr id="3" name="Graphique 2">
            <a:extLst>
              <a:ext uri="{FF2B5EF4-FFF2-40B4-BE49-F238E27FC236}">
                <a16:creationId xmlns:a16="http://schemas.microsoft.com/office/drawing/2014/main" id="{A128C801-CE6E-741C-9B8F-D50C570A3C28}"/>
              </a:ext>
            </a:extLst>
          </p:cNvPr>
          <p:cNvPicPr>
            <a:picLocks noChangeAspect="1"/>
          </p:cNvPicPr>
          <p:nvPr/>
        </p:nvPicPr>
        <p:blipFill>
          <a:blip r:embed="rId4">
            <a:extLst>
              <a:ext uri="{96DAC541-7B7A-43D3-8B79-37D633B846F1}">
                <asvg:svgBlip xmlns:asvg="http://schemas.microsoft.com/office/drawing/2016/SVG/main" r:embed="rId5"/>
              </a:ext>
            </a:extLst>
          </a:blip>
          <a:srcRect t="49637" r="10510"/>
          <a:stretch/>
        </p:blipFill>
        <p:spPr>
          <a:xfrm>
            <a:off x="9299277" y="-9526"/>
            <a:ext cx="2892723" cy="1321517"/>
          </a:xfrm>
          <a:prstGeom prst="rect">
            <a:avLst/>
          </a:prstGeom>
        </p:spPr>
      </p:pic>
    </p:spTree>
    <p:extLst>
      <p:ext uri="{BB962C8B-B14F-4D97-AF65-F5344CB8AC3E}">
        <p14:creationId xmlns:p14="http://schemas.microsoft.com/office/powerpoint/2010/main" val="4024142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9DC6A4-10C3-CC44-BA47-FF203551DB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6" t="138" r="-8" b="138"/>
          <a:stretch/>
        </p:blipFill>
        <p:spPr>
          <a:xfrm>
            <a:off x="1" y="0"/>
            <a:ext cx="12192000" cy="6857997"/>
          </a:xfrm>
          <a:prstGeom prst="rect">
            <a:avLst/>
          </a:prstGeom>
        </p:spPr>
      </p:pic>
      <p:sp>
        <p:nvSpPr>
          <p:cNvPr id="5" name="Rectangle 6">
            <a:extLst>
              <a:ext uri="{FF2B5EF4-FFF2-40B4-BE49-F238E27FC236}">
                <a16:creationId xmlns:a16="http://schemas.microsoft.com/office/drawing/2014/main" id="{291C2D50-79F6-624D-9B75-13BA345E4E2C}"/>
              </a:ext>
            </a:extLst>
          </p:cNvPr>
          <p:cNvSpPr/>
          <p:nvPr/>
        </p:nvSpPr>
        <p:spPr>
          <a:xfrm>
            <a:off x="0" y="-9526"/>
            <a:ext cx="10406492" cy="6877050"/>
          </a:xfrm>
          <a:custGeom>
            <a:avLst/>
            <a:gdLst>
              <a:gd name="connsiteX0" fmla="*/ 0 w 6056415"/>
              <a:gd name="connsiteY0" fmla="*/ 0 h 6858000"/>
              <a:gd name="connsiteX1" fmla="*/ 6056415 w 6056415"/>
              <a:gd name="connsiteY1" fmla="*/ 0 h 6858000"/>
              <a:gd name="connsiteX2" fmla="*/ 6056415 w 6056415"/>
              <a:gd name="connsiteY2" fmla="*/ 6858000 h 6858000"/>
              <a:gd name="connsiteX3" fmla="*/ 0 w 6056415"/>
              <a:gd name="connsiteY3" fmla="*/ 6858000 h 6858000"/>
              <a:gd name="connsiteX4" fmla="*/ 0 w 6056415"/>
              <a:gd name="connsiteY4" fmla="*/ 0 h 6858000"/>
              <a:gd name="connsiteX0" fmla="*/ 0 w 6056415"/>
              <a:gd name="connsiteY0" fmla="*/ 0 h 6858000"/>
              <a:gd name="connsiteX1" fmla="*/ 6056415 w 6056415"/>
              <a:gd name="connsiteY1" fmla="*/ 0 h 6858000"/>
              <a:gd name="connsiteX2" fmla="*/ 1401287 w 6056415"/>
              <a:gd name="connsiteY2" fmla="*/ 6846125 h 6858000"/>
              <a:gd name="connsiteX3" fmla="*/ 0 w 6056415"/>
              <a:gd name="connsiteY3" fmla="*/ 6858000 h 6858000"/>
              <a:gd name="connsiteX4" fmla="*/ 0 w 6056415"/>
              <a:gd name="connsiteY4" fmla="*/ 0 h 6858000"/>
              <a:gd name="connsiteX0" fmla="*/ 0 w 6056415"/>
              <a:gd name="connsiteY0" fmla="*/ 0 h 6858000"/>
              <a:gd name="connsiteX1" fmla="*/ 6056415 w 6056415"/>
              <a:gd name="connsiteY1" fmla="*/ 0 h 6858000"/>
              <a:gd name="connsiteX2" fmla="*/ 1425037 w 6056415"/>
              <a:gd name="connsiteY2" fmla="*/ 6858000 h 6858000"/>
              <a:gd name="connsiteX3" fmla="*/ 0 w 6056415"/>
              <a:gd name="connsiteY3" fmla="*/ 6858000 h 6858000"/>
              <a:gd name="connsiteX4" fmla="*/ 0 w 6056415"/>
              <a:gd name="connsiteY4" fmla="*/ 0 h 6858000"/>
              <a:gd name="connsiteX0" fmla="*/ 0 w 6056415"/>
              <a:gd name="connsiteY0" fmla="*/ 0 h 6858000"/>
              <a:gd name="connsiteX1" fmla="*/ 6056415 w 6056415"/>
              <a:gd name="connsiteY1" fmla="*/ 0 h 6858000"/>
              <a:gd name="connsiteX2" fmla="*/ 592280 w 6056415"/>
              <a:gd name="connsiteY2" fmla="*/ 6858000 h 6858000"/>
              <a:gd name="connsiteX3" fmla="*/ 0 w 6056415"/>
              <a:gd name="connsiteY3" fmla="*/ 6858000 h 6858000"/>
              <a:gd name="connsiteX4" fmla="*/ 0 w 6056415"/>
              <a:gd name="connsiteY4" fmla="*/ 0 h 6858000"/>
              <a:gd name="connsiteX0" fmla="*/ 23706 w 6080121"/>
              <a:gd name="connsiteY0" fmla="*/ 8467 h 6866467"/>
              <a:gd name="connsiteX1" fmla="*/ 0 w 6080121"/>
              <a:gd name="connsiteY1" fmla="*/ 0 h 6866467"/>
              <a:gd name="connsiteX2" fmla="*/ 6080121 w 6080121"/>
              <a:gd name="connsiteY2" fmla="*/ 8467 h 6866467"/>
              <a:gd name="connsiteX3" fmla="*/ 615986 w 6080121"/>
              <a:gd name="connsiteY3" fmla="*/ 6866467 h 6866467"/>
              <a:gd name="connsiteX4" fmla="*/ 23706 w 6080121"/>
              <a:gd name="connsiteY4" fmla="*/ 6866467 h 6866467"/>
              <a:gd name="connsiteX5" fmla="*/ 23706 w 6080121"/>
              <a:gd name="connsiteY5" fmla="*/ 8467 h 6866467"/>
              <a:gd name="connsiteX0" fmla="*/ 16959 w 6080121"/>
              <a:gd name="connsiteY0" fmla="*/ 1176867 h 6866467"/>
              <a:gd name="connsiteX1" fmla="*/ 0 w 6080121"/>
              <a:gd name="connsiteY1" fmla="*/ 0 h 6866467"/>
              <a:gd name="connsiteX2" fmla="*/ 6080121 w 6080121"/>
              <a:gd name="connsiteY2" fmla="*/ 8467 h 6866467"/>
              <a:gd name="connsiteX3" fmla="*/ 615986 w 6080121"/>
              <a:gd name="connsiteY3" fmla="*/ 6866467 h 6866467"/>
              <a:gd name="connsiteX4" fmla="*/ 23706 w 6080121"/>
              <a:gd name="connsiteY4" fmla="*/ 6866467 h 6866467"/>
              <a:gd name="connsiteX5" fmla="*/ 16959 w 6080121"/>
              <a:gd name="connsiteY5" fmla="*/ 1176867 h 6866467"/>
              <a:gd name="connsiteX0" fmla="*/ 0 w 6063162"/>
              <a:gd name="connsiteY0" fmla="*/ 1168400 h 6858000"/>
              <a:gd name="connsiteX1" fmla="*/ 1028938 w 6063162"/>
              <a:gd name="connsiteY1" fmla="*/ 0 h 6858000"/>
              <a:gd name="connsiteX2" fmla="*/ 6063162 w 6063162"/>
              <a:gd name="connsiteY2" fmla="*/ 0 h 6858000"/>
              <a:gd name="connsiteX3" fmla="*/ 599027 w 6063162"/>
              <a:gd name="connsiteY3" fmla="*/ 6858000 h 6858000"/>
              <a:gd name="connsiteX4" fmla="*/ 6747 w 6063162"/>
              <a:gd name="connsiteY4" fmla="*/ 6858000 h 6858000"/>
              <a:gd name="connsiteX5" fmla="*/ 0 w 6063162"/>
              <a:gd name="connsiteY5" fmla="*/ 1168400 h 6858000"/>
              <a:gd name="connsiteX0" fmla="*/ 1 w 6056415"/>
              <a:gd name="connsiteY0" fmla="*/ 1227667 h 6858000"/>
              <a:gd name="connsiteX1" fmla="*/ 1022191 w 6056415"/>
              <a:gd name="connsiteY1" fmla="*/ 0 h 6858000"/>
              <a:gd name="connsiteX2" fmla="*/ 6056415 w 6056415"/>
              <a:gd name="connsiteY2" fmla="*/ 0 h 6858000"/>
              <a:gd name="connsiteX3" fmla="*/ 592280 w 6056415"/>
              <a:gd name="connsiteY3" fmla="*/ 6858000 h 6858000"/>
              <a:gd name="connsiteX4" fmla="*/ 0 w 6056415"/>
              <a:gd name="connsiteY4" fmla="*/ 6858000 h 6858000"/>
              <a:gd name="connsiteX5" fmla="*/ 1 w 6056415"/>
              <a:gd name="connsiteY5" fmla="*/ 1227667 h 6858000"/>
              <a:gd name="connsiteX0" fmla="*/ 1 w 6056415"/>
              <a:gd name="connsiteY0" fmla="*/ 2546951 h 6858000"/>
              <a:gd name="connsiteX1" fmla="*/ 1022191 w 6056415"/>
              <a:gd name="connsiteY1" fmla="*/ 0 h 6858000"/>
              <a:gd name="connsiteX2" fmla="*/ 6056415 w 6056415"/>
              <a:gd name="connsiteY2" fmla="*/ 0 h 6858000"/>
              <a:gd name="connsiteX3" fmla="*/ 592280 w 6056415"/>
              <a:gd name="connsiteY3" fmla="*/ 6858000 h 6858000"/>
              <a:gd name="connsiteX4" fmla="*/ 0 w 6056415"/>
              <a:gd name="connsiteY4" fmla="*/ 6858000 h 6858000"/>
              <a:gd name="connsiteX5" fmla="*/ 1 w 6056415"/>
              <a:gd name="connsiteY5" fmla="*/ 2546951 h 6858000"/>
              <a:gd name="connsiteX0" fmla="*/ 1 w 6056415"/>
              <a:gd name="connsiteY0" fmla="*/ 2546951 h 6858000"/>
              <a:gd name="connsiteX1" fmla="*/ 2015617 w 6056415"/>
              <a:gd name="connsiteY1" fmla="*/ 0 h 6858000"/>
              <a:gd name="connsiteX2" fmla="*/ 6056415 w 6056415"/>
              <a:gd name="connsiteY2" fmla="*/ 0 h 6858000"/>
              <a:gd name="connsiteX3" fmla="*/ 592280 w 6056415"/>
              <a:gd name="connsiteY3" fmla="*/ 6858000 h 6858000"/>
              <a:gd name="connsiteX4" fmla="*/ 0 w 6056415"/>
              <a:gd name="connsiteY4" fmla="*/ 6858000 h 6858000"/>
              <a:gd name="connsiteX5" fmla="*/ 1 w 6056415"/>
              <a:gd name="connsiteY5" fmla="*/ 2546951 h 6858000"/>
              <a:gd name="connsiteX0" fmla="*/ 1 w 6056415"/>
              <a:gd name="connsiteY0" fmla="*/ 2546951 h 6877050"/>
              <a:gd name="connsiteX1" fmla="*/ 2015617 w 6056415"/>
              <a:gd name="connsiteY1" fmla="*/ 0 h 6877050"/>
              <a:gd name="connsiteX2" fmla="*/ 6056415 w 6056415"/>
              <a:gd name="connsiteY2" fmla="*/ 0 h 6877050"/>
              <a:gd name="connsiteX3" fmla="*/ 2061281 w 6056415"/>
              <a:gd name="connsiteY3" fmla="*/ 6877050 h 6877050"/>
              <a:gd name="connsiteX4" fmla="*/ 0 w 6056415"/>
              <a:gd name="connsiteY4" fmla="*/ 6858000 h 6877050"/>
              <a:gd name="connsiteX5" fmla="*/ 1 w 6056415"/>
              <a:gd name="connsiteY5" fmla="*/ 2546951 h 6877050"/>
              <a:gd name="connsiteX0" fmla="*/ 1 w 6056415"/>
              <a:gd name="connsiteY0" fmla="*/ 2546951 h 6867525"/>
              <a:gd name="connsiteX1" fmla="*/ 2015617 w 6056415"/>
              <a:gd name="connsiteY1" fmla="*/ 0 h 6867525"/>
              <a:gd name="connsiteX2" fmla="*/ 6056415 w 6056415"/>
              <a:gd name="connsiteY2" fmla="*/ 0 h 6867525"/>
              <a:gd name="connsiteX3" fmla="*/ 2061281 w 6056415"/>
              <a:gd name="connsiteY3" fmla="*/ 6867525 h 6867525"/>
              <a:gd name="connsiteX4" fmla="*/ 0 w 6056415"/>
              <a:gd name="connsiteY4" fmla="*/ 6858000 h 6867525"/>
              <a:gd name="connsiteX5" fmla="*/ 1 w 6056415"/>
              <a:gd name="connsiteY5" fmla="*/ 2546951 h 6867525"/>
              <a:gd name="connsiteX0" fmla="*/ 1 w 6056415"/>
              <a:gd name="connsiteY0" fmla="*/ 2546951 h 6867525"/>
              <a:gd name="connsiteX1" fmla="*/ 2015617 w 6056415"/>
              <a:gd name="connsiteY1" fmla="*/ 0 h 6867525"/>
              <a:gd name="connsiteX2" fmla="*/ 6056415 w 6056415"/>
              <a:gd name="connsiteY2" fmla="*/ 0 h 6867525"/>
              <a:gd name="connsiteX3" fmla="*/ 2066825 w 6056415"/>
              <a:gd name="connsiteY3" fmla="*/ 6867525 h 6867525"/>
              <a:gd name="connsiteX4" fmla="*/ 0 w 6056415"/>
              <a:gd name="connsiteY4" fmla="*/ 6858000 h 6867525"/>
              <a:gd name="connsiteX5" fmla="*/ 1 w 6056415"/>
              <a:gd name="connsiteY5" fmla="*/ 2546951 h 6867525"/>
              <a:gd name="connsiteX0" fmla="*/ 1 w 6056415"/>
              <a:gd name="connsiteY0" fmla="*/ 2546951 h 6867525"/>
              <a:gd name="connsiteX1" fmla="*/ 3102124 w 6056415"/>
              <a:gd name="connsiteY1" fmla="*/ 0 h 6867525"/>
              <a:gd name="connsiteX2" fmla="*/ 6056415 w 6056415"/>
              <a:gd name="connsiteY2" fmla="*/ 0 h 6867525"/>
              <a:gd name="connsiteX3" fmla="*/ 2066825 w 6056415"/>
              <a:gd name="connsiteY3" fmla="*/ 6867525 h 6867525"/>
              <a:gd name="connsiteX4" fmla="*/ 0 w 6056415"/>
              <a:gd name="connsiteY4" fmla="*/ 6858000 h 6867525"/>
              <a:gd name="connsiteX5" fmla="*/ 1 w 6056415"/>
              <a:gd name="connsiteY5" fmla="*/ 2546951 h 6867525"/>
              <a:gd name="connsiteX0" fmla="*/ 0 w 6061957"/>
              <a:gd name="connsiteY0" fmla="*/ 5347301 h 6867525"/>
              <a:gd name="connsiteX1" fmla="*/ 3107666 w 6061957"/>
              <a:gd name="connsiteY1" fmla="*/ 0 h 6867525"/>
              <a:gd name="connsiteX2" fmla="*/ 6061957 w 6061957"/>
              <a:gd name="connsiteY2" fmla="*/ 0 h 6867525"/>
              <a:gd name="connsiteX3" fmla="*/ 2072367 w 6061957"/>
              <a:gd name="connsiteY3" fmla="*/ 6867525 h 6867525"/>
              <a:gd name="connsiteX4" fmla="*/ 5542 w 6061957"/>
              <a:gd name="connsiteY4" fmla="*/ 6858000 h 6867525"/>
              <a:gd name="connsiteX5" fmla="*/ 0 w 6061957"/>
              <a:gd name="connsiteY5" fmla="*/ 5347301 h 6867525"/>
              <a:gd name="connsiteX0" fmla="*/ 0 w 6061957"/>
              <a:gd name="connsiteY0" fmla="*/ 5356826 h 6877050"/>
              <a:gd name="connsiteX1" fmla="*/ 2298330 w 6061957"/>
              <a:gd name="connsiteY1" fmla="*/ 0 h 6877050"/>
              <a:gd name="connsiteX2" fmla="*/ 6061957 w 6061957"/>
              <a:gd name="connsiteY2" fmla="*/ 9525 h 6877050"/>
              <a:gd name="connsiteX3" fmla="*/ 2072367 w 6061957"/>
              <a:gd name="connsiteY3" fmla="*/ 6877050 h 6877050"/>
              <a:gd name="connsiteX4" fmla="*/ 5542 w 6061957"/>
              <a:gd name="connsiteY4" fmla="*/ 6867525 h 6877050"/>
              <a:gd name="connsiteX5" fmla="*/ 0 w 6061957"/>
              <a:gd name="connsiteY5" fmla="*/ 5356826 h 6877050"/>
              <a:gd name="connsiteX0" fmla="*/ 0 w 6061957"/>
              <a:gd name="connsiteY0" fmla="*/ 3928076 h 6877050"/>
              <a:gd name="connsiteX1" fmla="*/ 2298330 w 6061957"/>
              <a:gd name="connsiteY1" fmla="*/ 0 h 6877050"/>
              <a:gd name="connsiteX2" fmla="*/ 6061957 w 6061957"/>
              <a:gd name="connsiteY2" fmla="*/ 9525 h 6877050"/>
              <a:gd name="connsiteX3" fmla="*/ 2072367 w 6061957"/>
              <a:gd name="connsiteY3" fmla="*/ 6877050 h 6877050"/>
              <a:gd name="connsiteX4" fmla="*/ 5542 w 6061957"/>
              <a:gd name="connsiteY4" fmla="*/ 6867525 h 6877050"/>
              <a:gd name="connsiteX5" fmla="*/ 0 w 6061957"/>
              <a:gd name="connsiteY5" fmla="*/ 3928076 h 6877050"/>
              <a:gd name="connsiteX0" fmla="*/ 1 w 6056415"/>
              <a:gd name="connsiteY0" fmla="*/ 3928076 h 6877050"/>
              <a:gd name="connsiteX1" fmla="*/ 2292788 w 6056415"/>
              <a:gd name="connsiteY1" fmla="*/ 0 h 6877050"/>
              <a:gd name="connsiteX2" fmla="*/ 6056415 w 6056415"/>
              <a:gd name="connsiteY2" fmla="*/ 9525 h 6877050"/>
              <a:gd name="connsiteX3" fmla="*/ 2066825 w 6056415"/>
              <a:gd name="connsiteY3" fmla="*/ 6877050 h 6877050"/>
              <a:gd name="connsiteX4" fmla="*/ 0 w 6056415"/>
              <a:gd name="connsiteY4" fmla="*/ 6867525 h 6877050"/>
              <a:gd name="connsiteX5" fmla="*/ 1 w 6056415"/>
              <a:gd name="connsiteY5" fmla="*/ 3928076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6415" h="6877050">
                <a:moveTo>
                  <a:pt x="1" y="3928076"/>
                </a:moveTo>
                <a:lnTo>
                  <a:pt x="2292788" y="0"/>
                </a:lnTo>
                <a:lnTo>
                  <a:pt x="6056415" y="9525"/>
                </a:lnTo>
                <a:lnTo>
                  <a:pt x="2066825" y="6877050"/>
                </a:lnTo>
                <a:lnTo>
                  <a:pt x="0" y="6867525"/>
                </a:lnTo>
                <a:cubicBezTo>
                  <a:pt x="0" y="4990747"/>
                  <a:pt x="1" y="5804854"/>
                  <a:pt x="1" y="3928076"/>
                </a:cubicBezTo>
                <a:close/>
              </a:path>
            </a:pathLst>
          </a:cu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AC966A69-06A1-6C40-A5DE-8C140CA03636}"/>
              </a:ext>
            </a:extLst>
          </p:cNvPr>
          <p:cNvSpPr txBox="1"/>
          <p:nvPr/>
        </p:nvSpPr>
        <p:spPr>
          <a:xfrm>
            <a:off x="965819" y="3474147"/>
            <a:ext cx="5615994" cy="872547"/>
          </a:xfrm>
          <a:prstGeom prst="rect">
            <a:avLst/>
          </a:prstGeom>
          <a:noFill/>
        </p:spPr>
        <p:txBody>
          <a:bodyPr wrap="square" rtlCol="0" anchor="ctr">
            <a:spAutoFit/>
          </a:bodyPr>
          <a:lstStyle/>
          <a:p>
            <a:pPr>
              <a:lnSpc>
                <a:spcPts val="6000"/>
              </a:lnSpc>
              <a:spcBef>
                <a:spcPts val="800"/>
              </a:spcBef>
            </a:pPr>
            <a:r>
              <a:rPr lang="en-GB" sz="6000" b="1" dirty="0">
                <a:solidFill>
                  <a:schemeClr val="bg1"/>
                </a:solidFill>
                <a:highlight>
                  <a:srgbClr val="E10014"/>
                </a:highlight>
                <a:latin typeface="Arvo" panose="02000000000000000000" pitchFamily="2" charset="77"/>
                <a:ea typeface="Verdana"/>
                <a:cs typeface="Verdana"/>
              </a:rPr>
              <a:t>THANKS! </a:t>
            </a:r>
          </a:p>
        </p:txBody>
      </p:sp>
      <p:cxnSp>
        <p:nvCxnSpPr>
          <p:cNvPr id="10" name="Connecteur droit 9">
            <a:extLst>
              <a:ext uri="{FF2B5EF4-FFF2-40B4-BE49-F238E27FC236}">
                <a16:creationId xmlns:a16="http://schemas.microsoft.com/office/drawing/2014/main" id="{AAEE86AA-9A5F-7D4D-BCAE-7E33A58AF36B}"/>
              </a:ext>
            </a:extLst>
          </p:cNvPr>
          <p:cNvCxnSpPr>
            <a:cxnSpLocks/>
          </p:cNvCxnSpPr>
          <p:nvPr/>
        </p:nvCxnSpPr>
        <p:spPr>
          <a:xfrm flipH="1">
            <a:off x="9149052" y="4662776"/>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5" name="Image 2">
            <a:extLst>
              <a:ext uri="{FF2B5EF4-FFF2-40B4-BE49-F238E27FC236}">
                <a16:creationId xmlns:a16="http://schemas.microsoft.com/office/drawing/2014/main" id="{2B35E71F-159F-E64F-9EFF-1021BE3761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2700000">
            <a:off x="-351484" y="1096612"/>
            <a:ext cx="3744125" cy="1085520"/>
          </a:xfrm>
          <a:prstGeom prst="rect">
            <a:avLst/>
          </a:prstGeom>
        </p:spPr>
      </p:pic>
      <p:sp>
        <p:nvSpPr>
          <p:cNvPr id="29" name="Triangle rectangle 28">
            <a:extLst>
              <a:ext uri="{FF2B5EF4-FFF2-40B4-BE49-F238E27FC236}">
                <a16:creationId xmlns:a16="http://schemas.microsoft.com/office/drawing/2014/main" id="{790CE622-6DF3-6B4A-B2FD-BF9940E9D5EF}"/>
              </a:ext>
            </a:extLst>
          </p:cNvPr>
          <p:cNvSpPr/>
          <p:nvPr/>
        </p:nvSpPr>
        <p:spPr>
          <a:xfrm rot="16200000">
            <a:off x="9875520" y="4541514"/>
            <a:ext cx="2316481" cy="231648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a:extLst>
              <a:ext uri="{FF2B5EF4-FFF2-40B4-BE49-F238E27FC236}">
                <a16:creationId xmlns:a16="http://schemas.microsoft.com/office/drawing/2014/main" id="{0F1E96FA-9189-9742-BD43-D7A1F762CD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16975" y="6106931"/>
            <a:ext cx="1080000" cy="516756"/>
          </a:xfrm>
          <a:prstGeom prst="rect">
            <a:avLst/>
          </a:prstGeom>
        </p:spPr>
      </p:pic>
    </p:spTree>
    <p:extLst>
      <p:ext uri="{BB962C8B-B14F-4D97-AF65-F5344CB8AC3E}">
        <p14:creationId xmlns:p14="http://schemas.microsoft.com/office/powerpoint/2010/main" val="366856551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personne, joueur, extérieur, sport&#10;&#10;Description générée automatiquement">
            <a:extLst>
              <a:ext uri="{FF2B5EF4-FFF2-40B4-BE49-F238E27FC236}">
                <a16:creationId xmlns:a16="http://schemas.microsoft.com/office/drawing/2014/main" id="{A63AD686-3B54-C349-87C1-F38B41E74858}"/>
              </a:ext>
            </a:extLst>
          </p:cNvPr>
          <p:cNvPicPr>
            <a:picLocks noChangeAspect="1"/>
          </p:cNvPicPr>
          <p:nvPr/>
        </p:nvPicPr>
        <p:blipFill rotWithShape="1">
          <a:blip r:embed="rId2"/>
          <a:srcRect l="2645" t="6087" r="27356" b="29246"/>
          <a:stretch/>
        </p:blipFill>
        <p:spPr>
          <a:xfrm>
            <a:off x="0" y="0"/>
            <a:ext cx="12192000" cy="6866515"/>
          </a:xfrm>
          <a:prstGeom prst="rect">
            <a:avLst/>
          </a:prstGeom>
        </p:spPr>
      </p:pic>
      <p:sp>
        <p:nvSpPr>
          <p:cNvPr id="6" name="ZoneTexte 5">
            <a:extLst>
              <a:ext uri="{FF2B5EF4-FFF2-40B4-BE49-F238E27FC236}">
                <a16:creationId xmlns:a16="http://schemas.microsoft.com/office/drawing/2014/main" id="{AC966A69-06A1-6C40-A5DE-8C140CA03636}"/>
              </a:ext>
            </a:extLst>
          </p:cNvPr>
          <p:cNvSpPr txBox="1"/>
          <p:nvPr/>
        </p:nvSpPr>
        <p:spPr>
          <a:xfrm>
            <a:off x="480006" y="1049467"/>
            <a:ext cx="5615994" cy="1210588"/>
          </a:xfrm>
          <a:prstGeom prst="rect">
            <a:avLst/>
          </a:prstGeom>
          <a:noFill/>
        </p:spPr>
        <p:txBody>
          <a:bodyPr wrap="square" rtlCol="0" anchor="ctr">
            <a:spAutoFit/>
          </a:bodyPr>
          <a:lstStyle/>
          <a:p>
            <a:pPr>
              <a:lnSpc>
                <a:spcPts val="6000"/>
              </a:lnSpc>
              <a:spcBef>
                <a:spcPts val="800"/>
              </a:spcBef>
            </a:pPr>
            <a:r>
              <a:rPr lang="en-GB" sz="6000" b="1" dirty="0">
                <a:solidFill>
                  <a:schemeClr val="bg1"/>
                </a:solidFill>
                <a:highlight>
                  <a:srgbClr val="E10014"/>
                </a:highlight>
                <a:latin typeface="Metropolis Extra Bold" pitchFamily="2" charset="77"/>
                <a:ea typeface="Verdana"/>
                <a:cs typeface="Verdana"/>
              </a:rPr>
              <a:t>THANKS! </a:t>
            </a:r>
          </a:p>
          <a:p>
            <a:pPr>
              <a:spcBef>
                <a:spcPts val="800"/>
              </a:spcBef>
            </a:pPr>
            <a:endParaRPr lang="en-GB" sz="1600" dirty="0">
              <a:solidFill>
                <a:schemeClr val="bg1"/>
              </a:solidFill>
              <a:latin typeface="Metropolis Medium" pitchFamily="2" charset="77"/>
              <a:ea typeface="Verdana"/>
              <a:cs typeface="Verdana"/>
            </a:endParaRPr>
          </a:p>
        </p:txBody>
      </p:sp>
      <p:cxnSp>
        <p:nvCxnSpPr>
          <p:cNvPr id="10" name="Connecteur droit 9">
            <a:extLst>
              <a:ext uri="{FF2B5EF4-FFF2-40B4-BE49-F238E27FC236}">
                <a16:creationId xmlns:a16="http://schemas.microsoft.com/office/drawing/2014/main" id="{AAEE86AA-9A5F-7D4D-BCAE-7E33A58AF36B}"/>
              </a:ext>
            </a:extLst>
          </p:cNvPr>
          <p:cNvCxnSpPr>
            <a:cxnSpLocks/>
          </p:cNvCxnSpPr>
          <p:nvPr/>
        </p:nvCxnSpPr>
        <p:spPr>
          <a:xfrm flipH="1">
            <a:off x="9149052" y="4671165"/>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9" name="Triangle rectangle 28">
            <a:extLst>
              <a:ext uri="{FF2B5EF4-FFF2-40B4-BE49-F238E27FC236}">
                <a16:creationId xmlns:a16="http://schemas.microsoft.com/office/drawing/2014/main" id="{790CE622-6DF3-6B4A-B2FD-BF9940E9D5EF}"/>
              </a:ext>
            </a:extLst>
          </p:cNvPr>
          <p:cNvSpPr/>
          <p:nvPr/>
        </p:nvSpPr>
        <p:spPr>
          <a:xfrm rot="16200000">
            <a:off x="9875520" y="4558292"/>
            <a:ext cx="2316481" cy="231648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a:extLst>
              <a:ext uri="{FF2B5EF4-FFF2-40B4-BE49-F238E27FC236}">
                <a16:creationId xmlns:a16="http://schemas.microsoft.com/office/drawing/2014/main" id="{0F1E96FA-9189-9742-BD43-D7A1F762CD3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2425"/>
          <a:stretch/>
        </p:blipFill>
        <p:spPr>
          <a:xfrm>
            <a:off x="10826992" y="6266895"/>
            <a:ext cx="1080000" cy="400873"/>
          </a:xfrm>
          <a:prstGeom prst="rect">
            <a:avLst/>
          </a:prstGeom>
        </p:spPr>
      </p:pic>
    </p:spTree>
    <p:extLst>
      <p:ext uri="{BB962C8B-B14F-4D97-AF65-F5344CB8AC3E}">
        <p14:creationId xmlns:p14="http://schemas.microsoft.com/office/powerpoint/2010/main" val="402195192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A63AD686-3B54-C349-87C1-F38B41E74858}"/>
              </a:ext>
            </a:extLst>
          </p:cNvPr>
          <p:cNvPicPr>
            <a:picLocks noChangeAspect="1"/>
          </p:cNvPicPr>
          <p:nvPr/>
        </p:nvPicPr>
        <p:blipFill rotWithShape="1">
          <a:blip r:embed="rId2"/>
          <a:srcRect l="62" r="62"/>
          <a:stretch/>
        </p:blipFill>
        <p:spPr>
          <a:xfrm>
            <a:off x="0" y="0"/>
            <a:ext cx="12192000" cy="6866515"/>
          </a:xfrm>
          <a:prstGeom prst="rect">
            <a:avLst/>
          </a:prstGeom>
        </p:spPr>
      </p:pic>
      <p:sp>
        <p:nvSpPr>
          <p:cNvPr id="6" name="ZoneTexte 5">
            <a:extLst>
              <a:ext uri="{FF2B5EF4-FFF2-40B4-BE49-F238E27FC236}">
                <a16:creationId xmlns:a16="http://schemas.microsoft.com/office/drawing/2014/main" id="{AC966A69-06A1-6C40-A5DE-8C140CA03636}"/>
              </a:ext>
            </a:extLst>
          </p:cNvPr>
          <p:cNvSpPr txBox="1"/>
          <p:nvPr/>
        </p:nvSpPr>
        <p:spPr>
          <a:xfrm>
            <a:off x="480006" y="766004"/>
            <a:ext cx="5615994" cy="1559401"/>
          </a:xfrm>
          <a:prstGeom prst="rect">
            <a:avLst/>
          </a:prstGeom>
          <a:noFill/>
        </p:spPr>
        <p:txBody>
          <a:bodyPr wrap="square" rtlCol="0" anchor="ctr">
            <a:spAutoFit/>
          </a:bodyPr>
          <a:lstStyle/>
          <a:p>
            <a:pPr>
              <a:lnSpc>
                <a:spcPts val="6000"/>
              </a:lnSpc>
              <a:spcBef>
                <a:spcPts val="800"/>
              </a:spcBef>
            </a:pPr>
            <a:r>
              <a:rPr lang="en-GB" sz="6000" b="1" dirty="0">
                <a:solidFill>
                  <a:schemeClr val="bg1"/>
                </a:solidFill>
                <a:highlight>
                  <a:srgbClr val="E10014"/>
                </a:highlight>
                <a:latin typeface="Metropolis Extra Bold" pitchFamily="2" charset="77"/>
                <a:ea typeface="Verdana"/>
                <a:cs typeface="Verdana"/>
              </a:rPr>
              <a:t>THANKS! </a:t>
            </a:r>
          </a:p>
          <a:p>
            <a:pPr>
              <a:spcBef>
                <a:spcPts val="800"/>
              </a:spcBef>
            </a:pPr>
            <a:r>
              <a:rPr lang="en-GB" sz="1600" dirty="0">
                <a:solidFill>
                  <a:schemeClr val="bg1"/>
                </a:solidFill>
                <a:latin typeface="Metropolis Medium" pitchFamily="2" charset="77"/>
                <a:ea typeface="Verdana"/>
                <a:cs typeface="Verdana"/>
              </a:rPr>
              <a:t> </a:t>
            </a:r>
          </a:p>
          <a:p>
            <a:pPr>
              <a:spcBef>
                <a:spcPts val="800"/>
              </a:spcBef>
            </a:pPr>
            <a:endParaRPr lang="en-GB" sz="1600" b="1" dirty="0">
              <a:solidFill>
                <a:schemeClr val="bg1"/>
              </a:solidFill>
              <a:latin typeface="Metropolis Extra Bold" pitchFamily="2" charset="77"/>
              <a:ea typeface="Verdana"/>
              <a:cs typeface="Verdana"/>
            </a:endParaRPr>
          </a:p>
        </p:txBody>
      </p:sp>
      <p:cxnSp>
        <p:nvCxnSpPr>
          <p:cNvPr id="10" name="Connecteur droit 9">
            <a:extLst>
              <a:ext uri="{FF2B5EF4-FFF2-40B4-BE49-F238E27FC236}">
                <a16:creationId xmlns:a16="http://schemas.microsoft.com/office/drawing/2014/main" id="{AAEE86AA-9A5F-7D4D-BCAE-7E33A58AF36B}"/>
              </a:ext>
            </a:extLst>
          </p:cNvPr>
          <p:cNvCxnSpPr>
            <a:cxnSpLocks/>
          </p:cNvCxnSpPr>
          <p:nvPr/>
        </p:nvCxnSpPr>
        <p:spPr>
          <a:xfrm flipH="1">
            <a:off x="9149052" y="4671165"/>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9" name="Triangle rectangle 28">
            <a:extLst>
              <a:ext uri="{FF2B5EF4-FFF2-40B4-BE49-F238E27FC236}">
                <a16:creationId xmlns:a16="http://schemas.microsoft.com/office/drawing/2014/main" id="{790CE622-6DF3-6B4A-B2FD-BF9940E9D5EF}"/>
              </a:ext>
            </a:extLst>
          </p:cNvPr>
          <p:cNvSpPr/>
          <p:nvPr/>
        </p:nvSpPr>
        <p:spPr>
          <a:xfrm rot="16200000">
            <a:off x="9875520" y="4558292"/>
            <a:ext cx="2316481" cy="231648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a:extLst>
              <a:ext uri="{FF2B5EF4-FFF2-40B4-BE49-F238E27FC236}">
                <a16:creationId xmlns:a16="http://schemas.microsoft.com/office/drawing/2014/main" id="{0F1E96FA-9189-9742-BD43-D7A1F762CD3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2425"/>
          <a:stretch/>
        </p:blipFill>
        <p:spPr>
          <a:xfrm>
            <a:off x="10826992" y="6266895"/>
            <a:ext cx="1080000" cy="400873"/>
          </a:xfrm>
          <a:prstGeom prst="rect">
            <a:avLst/>
          </a:prstGeom>
        </p:spPr>
      </p:pic>
    </p:spTree>
    <p:extLst>
      <p:ext uri="{BB962C8B-B14F-4D97-AF65-F5344CB8AC3E}">
        <p14:creationId xmlns:p14="http://schemas.microsoft.com/office/powerpoint/2010/main" val="12872968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a:extLst>
              <a:ext uri="{FF2B5EF4-FFF2-40B4-BE49-F238E27FC236}">
                <a16:creationId xmlns:a16="http://schemas.microsoft.com/office/drawing/2014/main" id="{68063D59-9592-2F40-B022-F9C4BC27E872}"/>
              </a:ext>
            </a:extLst>
          </p:cNvPr>
          <p:cNvPicPr>
            <a:picLocks noGrp="1"/>
          </p:cNvPicPr>
          <p:nvPr>
            <p:ph type="pic" sz="quarter" idx="4294967295"/>
          </p:nvPr>
        </p:nvPicPr>
        <p:blipFill rotWithShape="1">
          <a:blip r:embed="rId2"/>
          <a:srcRect l="75390" t="61542" b="4783"/>
          <a:stretch/>
        </p:blipFill>
        <p:spPr>
          <a:xfrm>
            <a:off x="8719457" y="3385451"/>
            <a:ext cx="3472543" cy="3472549"/>
          </a:xfrm>
          <a:custGeom>
            <a:avLst/>
            <a:gdLst>
              <a:gd name="connsiteX0" fmla="*/ 0 w 5019675"/>
              <a:gd name="connsiteY0" fmla="*/ 0 h 5019675"/>
              <a:gd name="connsiteX1" fmla="*/ 5019675 w 5019675"/>
              <a:gd name="connsiteY1" fmla="*/ 0 h 5019675"/>
              <a:gd name="connsiteX2" fmla="*/ 5019675 w 5019675"/>
              <a:gd name="connsiteY2" fmla="*/ 5019675 h 5019675"/>
              <a:gd name="connsiteX3" fmla="*/ 0 w 5019675"/>
              <a:gd name="connsiteY3" fmla="*/ 5019675 h 5019675"/>
              <a:gd name="connsiteX4" fmla="*/ 0 w 5019675"/>
              <a:gd name="connsiteY4" fmla="*/ 0 h 5019675"/>
              <a:gd name="connsiteX0" fmla="*/ 0 w 5019675"/>
              <a:gd name="connsiteY0" fmla="*/ 5019675 h 5019675"/>
              <a:gd name="connsiteX1" fmla="*/ 5019675 w 5019675"/>
              <a:gd name="connsiteY1" fmla="*/ 0 h 5019675"/>
              <a:gd name="connsiteX2" fmla="*/ 5019675 w 5019675"/>
              <a:gd name="connsiteY2" fmla="*/ 5019675 h 5019675"/>
              <a:gd name="connsiteX3" fmla="*/ 0 w 5019675"/>
              <a:gd name="connsiteY3" fmla="*/ 5019675 h 5019675"/>
            </a:gdLst>
            <a:ahLst/>
            <a:cxnLst>
              <a:cxn ang="0">
                <a:pos x="connsiteX0" y="connsiteY0"/>
              </a:cxn>
              <a:cxn ang="0">
                <a:pos x="connsiteX1" y="connsiteY1"/>
              </a:cxn>
              <a:cxn ang="0">
                <a:pos x="connsiteX2" y="connsiteY2"/>
              </a:cxn>
              <a:cxn ang="0">
                <a:pos x="connsiteX3" y="connsiteY3"/>
              </a:cxn>
            </a:cxnLst>
            <a:rect l="l" t="t" r="r" b="b"/>
            <a:pathLst>
              <a:path w="5019675" h="5019675">
                <a:moveTo>
                  <a:pt x="0" y="5019675"/>
                </a:moveTo>
                <a:lnTo>
                  <a:pt x="5019675" y="0"/>
                </a:lnTo>
                <a:lnTo>
                  <a:pt x="5019675" y="5019675"/>
                </a:lnTo>
                <a:lnTo>
                  <a:pt x="0" y="5019675"/>
                </a:lnTo>
                <a:close/>
              </a:path>
            </a:pathLst>
          </a:custGeom>
        </p:spPr>
      </p:pic>
      <p:pic>
        <p:nvPicPr>
          <p:cNvPr id="6" name="Espace réservé pour une image  5">
            <a:extLst>
              <a:ext uri="{FF2B5EF4-FFF2-40B4-BE49-F238E27FC236}">
                <a16:creationId xmlns:a16="http://schemas.microsoft.com/office/drawing/2014/main" id="{5E5CCD3A-36E8-D649-9E1E-68EBC9DDCCA6}"/>
              </a:ext>
            </a:extLst>
          </p:cNvPr>
          <p:cNvPicPr>
            <a:picLocks noGrp="1"/>
          </p:cNvPicPr>
          <p:nvPr>
            <p:ph type="pic" sz="quarter" idx="10"/>
          </p:nvPr>
        </p:nvPicPr>
        <p:blipFill rotWithShape="1">
          <a:blip r:embed="rId2"/>
          <a:srcRect l="15860" t="31238" r="19544" b="181"/>
          <a:stretch/>
        </p:blipFill>
        <p:spPr>
          <a:xfrm>
            <a:off x="0" y="1"/>
            <a:ext cx="9360000" cy="6840000"/>
          </a:xfrm>
        </p:spPr>
      </p:pic>
      <p:sp>
        <p:nvSpPr>
          <p:cNvPr id="4" name="ZoneTexte 3">
            <a:extLst>
              <a:ext uri="{FF2B5EF4-FFF2-40B4-BE49-F238E27FC236}">
                <a16:creationId xmlns:a16="http://schemas.microsoft.com/office/drawing/2014/main" id="{A53CD632-4E86-5B44-A025-19102AD3E43F}"/>
              </a:ext>
            </a:extLst>
          </p:cNvPr>
          <p:cNvSpPr txBox="1"/>
          <p:nvPr/>
        </p:nvSpPr>
        <p:spPr>
          <a:xfrm>
            <a:off x="834216" y="2869873"/>
            <a:ext cx="10523569" cy="1118255"/>
          </a:xfrm>
          <a:prstGeom prst="rect">
            <a:avLst/>
          </a:prstGeom>
          <a:noFill/>
        </p:spPr>
        <p:txBody>
          <a:bodyPr wrap="square" rtlCol="0" anchor="ctr">
            <a:spAutoFit/>
          </a:bodyPr>
          <a:lstStyle/>
          <a:p>
            <a:pPr algn="ctr">
              <a:lnSpc>
                <a:spcPts val="8000"/>
              </a:lnSpc>
            </a:pPr>
            <a:r>
              <a:rPr lang="fr-FR" sz="7000" b="1" dirty="0">
                <a:highlight>
                  <a:srgbClr val="FFCC00"/>
                </a:highlight>
                <a:latin typeface="Metropolis Extra Bold" pitchFamily="2" charset="77"/>
              </a:rPr>
              <a:t>LOGOTYPE</a:t>
            </a:r>
          </a:p>
        </p:txBody>
      </p:sp>
      <p:cxnSp>
        <p:nvCxnSpPr>
          <p:cNvPr id="13" name="Connecteur droit 12">
            <a:extLst>
              <a:ext uri="{FF2B5EF4-FFF2-40B4-BE49-F238E27FC236}">
                <a16:creationId xmlns:a16="http://schemas.microsoft.com/office/drawing/2014/main" id="{39D3AAB9-69B4-FB45-9FE4-FB5A08FD6270}"/>
              </a:ext>
            </a:extLst>
          </p:cNvPr>
          <p:cNvCxnSpPr>
            <a:cxnSpLocks/>
          </p:cNvCxnSpPr>
          <p:nvPr/>
        </p:nvCxnSpPr>
        <p:spPr>
          <a:xfrm flipH="1">
            <a:off x="305312" y="0"/>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Triangle rectangle 16">
            <a:extLst>
              <a:ext uri="{FF2B5EF4-FFF2-40B4-BE49-F238E27FC236}">
                <a16:creationId xmlns:a16="http://schemas.microsoft.com/office/drawing/2014/main" id="{6B6CACD3-5BA5-E646-8269-7569FEC9944A}"/>
              </a:ext>
            </a:extLst>
          </p:cNvPr>
          <p:cNvSpPr/>
          <p:nvPr/>
        </p:nvSpPr>
        <p:spPr>
          <a:xfrm rot="5400000">
            <a:off x="0" y="0"/>
            <a:ext cx="981075" cy="9810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B500D768-9563-A14B-A9AE-A868D516FAB3}"/>
              </a:ext>
            </a:extLst>
          </p:cNvPr>
          <p:cNvSpPr txBox="1"/>
          <p:nvPr/>
        </p:nvSpPr>
        <p:spPr>
          <a:xfrm>
            <a:off x="5517397" y="8787539"/>
            <a:ext cx="184731" cy="369332"/>
          </a:xfrm>
          <a:prstGeom prst="rect">
            <a:avLst/>
          </a:prstGeom>
          <a:noFill/>
        </p:spPr>
        <p:txBody>
          <a:bodyPr wrap="none" rtlCol="0">
            <a:spAutoFit/>
          </a:bodyPr>
          <a:lstStyle/>
          <a:p>
            <a:endParaRPr lang="fr-FR" dirty="0"/>
          </a:p>
        </p:txBody>
      </p:sp>
      <p:pic>
        <p:nvPicPr>
          <p:cNvPr id="12" name="Image 11" descr="Une image contenant arrêt, dessin, alimentation, signe&#10;&#10;Description générée automatiquement">
            <a:extLst>
              <a:ext uri="{FF2B5EF4-FFF2-40B4-BE49-F238E27FC236}">
                <a16:creationId xmlns:a16="http://schemas.microsoft.com/office/drawing/2014/main" id="{7E227F32-C55D-2841-A70B-160E7322F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0015" y="6336931"/>
            <a:ext cx="817381" cy="278282"/>
          </a:xfrm>
          <a:prstGeom prst="rect">
            <a:avLst/>
          </a:prstGeom>
        </p:spPr>
      </p:pic>
    </p:spTree>
    <p:extLst>
      <p:ext uri="{BB962C8B-B14F-4D97-AF65-F5344CB8AC3E}">
        <p14:creationId xmlns:p14="http://schemas.microsoft.com/office/powerpoint/2010/main" val="339284663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22A059-9358-DE4B-B1CA-643CF8405744}"/>
              </a:ext>
            </a:extLst>
          </p:cNvPr>
          <p:cNvSpPr>
            <a:spLocks noGrp="1"/>
          </p:cNvSpPr>
          <p:nvPr>
            <p:ph type="title"/>
          </p:nvPr>
        </p:nvSpPr>
        <p:spPr>
          <a:prstGeom prst="rect">
            <a:avLst/>
          </a:prstGeom>
        </p:spPr>
        <p:txBody>
          <a:bodyPr/>
          <a:lstStyle/>
          <a:p>
            <a:r>
              <a:rPr lang="fr-FR" dirty="0"/>
              <a:t>VARATIONS &amp; USAGE</a:t>
            </a:r>
          </a:p>
        </p:txBody>
      </p:sp>
      <p:grpSp>
        <p:nvGrpSpPr>
          <p:cNvPr id="26" name="Groupe 25">
            <a:extLst>
              <a:ext uri="{FF2B5EF4-FFF2-40B4-BE49-F238E27FC236}">
                <a16:creationId xmlns:a16="http://schemas.microsoft.com/office/drawing/2014/main" id="{D847EE14-D93B-1A43-BD08-165ED6528DC6}"/>
              </a:ext>
            </a:extLst>
          </p:cNvPr>
          <p:cNvGrpSpPr/>
          <p:nvPr/>
        </p:nvGrpSpPr>
        <p:grpSpPr>
          <a:xfrm>
            <a:off x="461025" y="1201160"/>
            <a:ext cx="11269949" cy="2227840"/>
            <a:chOff x="2175138" y="1950460"/>
            <a:chExt cx="9860710" cy="1949262"/>
          </a:xfrm>
        </p:grpSpPr>
        <p:grpSp>
          <p:nvGrpSpPr>
            <p:cNvPr id="24" name="Groupe 23">
              <a:extLst>
                <a:ext uri="{FF2B5EF4-FFF2-40B4-BE49-F238E27FC236}">
                  <a16:creationId xmlns:a16="http://schemas.microsoft.com/office/drawing/2014/main" id="{2F52D28F-00DB-C24C-83FC-877AA505AC86}"/>
                </a:ext>
              </a:extLst>
            </p:cNvPr>
            <p:cNvGrpSpPr/>
            <p:nvPr/>
          </p:nvGrpSpPr>
          <p:grpSpPr>
            <a:xfrm>
              <a:off x="2175138" y="1950460"/>
              <a:ext cx="2954886" cy="1481206"/>
              <a:chOff x="2175138" y="1950460"/>
              <a:chExt cx="2954886" cy="1481206"/>
            </a:xfrm>
          </p:grpSpPr>
          <p:sp>
            <p:nvSpPr>
              <p:cNvPr id="19" name="Rectangle 18">
                <a:extLst>
                  <a:ext uri="{FF2B5EF4-FFF2-40B4-BE49-F238E27FC236}">
                    <a16:creationId xmlns:a16="http://schemas.microsoft.com/office/drawing/2014/main" id="{85BDF8A3-3BD6-824F-B166-783390B6A0A2}"/>
                  </a:ext>
                </a:extLst>
              </p:cNvPr>
              <p:cNvSpPr/>
              <p:nvPr/>
            </p:nvSpPr>
            <p:spPr>
              <a:xfrm>
                <a:off x="2175138" y="1950460"/>
                <a:ext cx="2954886" cy="14812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Une image contenant arrêt, dessin, alimentation, signe&#10;&#10;Description générée automatiquement">
                <a:extLst>
                  <a:ext uri="{FF2B5EF4-FFF2-40B4-BE49-F238E27FC236}">
                    <a16:creationId xmlns:a16="http://schemas.microsoft.com/office/drawing/2014/main" id="{340BEC2B-8F4F-CA4C-B43A-AD64B78FE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134" y="2382798"/>
                <a:ext cx="1810895" cy="616530"/>
              </a:xfrm>
              <a:prstGeom prst="rect">
                <a:avLst/>
              </a:prstGeom>
            </p:spPr>
          </p:pic>
        </p:grpSp>
        <p:sp>
          <p:nvSpPr>
            <p:cNvPr id="9" name="ZoneTexte 8">
              <a:extLst>
                <a:ext uri="{FF2B5EF4-FFF2-40B4-BE49-F238E27FC236}">
                  <a16:creationId xmlns:a16="http://schemas.microsoft.com/office/drawing/2014/main" id="{FEE42327-2234-B543-B514-9FDCBC10F2C0}"/>
                </a:ext>
              </a:extLst>
            </p:cNvPr>
            <p:cNvSpPr txBox="1"/>
            <p:nvPr/>
          </p:nvSpPr>
          <p:spPr>
            <a:xfrm>
              <a:off x="2175139" y="3591945"/>
              <a:ext cx="2954886" cy="307777"/>
            </a:xfrm>
            <a:prstGeom prst="rect">
              <a:avLst/>
            </a:prstGeom>
            <a:noFill/>
          </p:spPr>
          <p:txBody>
            <a:bodyPr wrap="square" rtlCol="0">
              <a:spAutoFit/>
            </a:bodyPr>
            <a:lstStyle/>
            <a:p>
              <a:pPr algn="ctr"/>
              <a:r>
                <a:rPr lang="fr-FR" sz="1400" b="1" dirty="0">
                  <a:latin typeface="Metropolis" pitchFamily="2" charset="77"/>
                  <a:ea typeface="Verdana" panose="020B0604030504040204" pitchFamily="34" charset="0"/>
                  <a:cs typeface="Verdana" panose="020B0604030504040204" pitchFamily="34" charset="0"/>
                </a:rPr>
                <a:t>MAIN LOGOTYPE</a:t>
              </a:r>
              <a:endParaRPr lang="fr-FR" sz="900" dirty="0">
                <a:latin typeface="Metropolis" pitchFamily="2" charset="77"/>
                <a:ea typeface="Verdana" panose="020B0604030504040204" pitchFamily="34" charset="0"/>
                <a:cs typeface="Verdana" panose="020B0604030504040204" pitchFamily="34" charset="0"/>
              </a:endParaRPr>
            </a:p>
          </p:txBody>
        </p:sp>
        <p:sp>
          <p:nvSpPr>
            <p:cNvPr id="10" name="ZoneTexte 9">
              <a:extLst>
                <a:ext uri="{FF2B5EF4-FFF2-40B4-BE49-F238E27FC236}">
                  <a16:creationId xmlns:a16="http://schemas.microsoft.com/office/drawing/2014/main" id="{98024BD1-F8FC-0D44-B5C3-70D9E1E89F61}"/>
                </a:ext>
              </a:extLst>
            </p:cNvPr>
            <p:cNvSpPr txBox="1"/>
            <p:nvPr/>
          </p:nvSpPr>
          <p:spPr>
            <a:xfrm>
              <a:off x="5554081" y="3591945"/>
              <a:ext cx="2954886" cy="307777"/>
            </a:xfrm>
            <a:prstGeom prst="rect">
              <a:avLst/>
            </a:prstGeom>
            <a:noFill/>
          </p:spPr>
          <p:txBody>
            <a:bodyPr wrap="square" rtlCol="0">
              <a:spAutoFit/>
            </a:bodyPr>
            <a:lstStyle/>
            <a:p>
              <a:pPr algn="ctr"/>
              <a:r>
                <a:rPr lang="fr-FR" sz="1400" b="1" dirty="0">
                  <a:latin typeface="Metropolis" pitchFamily="2" charset="77"/>
                  <a:ea typeface="Verdana" panose="020B0604030504040204" pitchFamily="34" charset="0"/>
                  <a:cs typeface="Verdana" panose="020B0604030504040204" pitchFamily="34" charset="0"/>
                </a:rPr>
                <a:t>MONOCHROME WHITE</a:t>
              </a:r>
              <a:endParaRPr lang="fr-FR" sz="900" dirty="0">
                <a:latin typeface="Metropolis" pitchFamily="2" charset="77"/>
                <a:ea typeface="Verdana" panose="020B0604030504040204" pitchFamily="34" charset="0"/>
                <a:cs typeface="Verdana" panose="020B0604030504040204" pitchFamily="34" charset="0"/>
              </a:endParaRPr>
            </a:p>
          </p:txBody>
        </p:sp>
        <p:grpSp>
          <p:nvGrpSpPr>
            <p:cNvPr id="23" name="Groupe 22">
              <a:extLst>
                <a:ext uri="{FF2B5EF4-FFF2-40B4-BE49-F238E27FC236}">
                  <a16:creationId xmlns:a16="http://schemas.microsoft.com/office/drawing/2014/main" id="{2E19628C-E111-5A44-9A4C-A941893EB225}"/>
                </a:ext>
              </a:extLst>
            </p:cNvPr>
            <p:cNvGrpSpPr/>
            <p:nvPr/>
          </p:nvGrpSpPr>
          <p:grpSpPr>
            <a:xfrm>
              <a:off x="5554081" y="1950460"/>
              <a:ext cx="2954886" cy="1481206"/>
              <a:chOff x="5880562" y="1950460"/>
              <a:chExt cx="2954886" cy="1481206"/>
            </a:xfrm>
          </p:grpSpPr>
          <p:sp>
            <p:nvSpPr>
              <p:cNvPr id="18" name="Rectangle 17">
                <a:extLst>
                  <a:ext uri="{FF2B5EF4-FFF2-40B4-BE49-F238E27FC236}">
                    <a16:creationId xmlns:a16="http://schemas.microsoft.com/office/drawing/2014/main" id="{57E91D7A-70C3-B64E-8F2F-DB8E7DE54FE0}"/>
                  </a:ext>
                </a:extLst>
              </p:cNvPr>
              <p:cNvSpPr/>
              <p:nvPr/>
            </p:nvSpPr>
            <p:spPr>
              <a:xfrm>
                <a:off x="5880562" y="1950460"/>
                <a:ext cx="2954886" cy="14812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AAD165E6-3704-D640-9959-98EBD37FAA11}"/>
                  </a:ext>
                </a:extLst>
              </p:cNvPr>
              <p:cNvPicPr>
                <a:picLocks noChangeAspect="1"/>
              </p:cNvPicPr>
              <p:nvPr/>
            </p:nvPicPr>
            <p:blipFill>
              <a:blip r:embed="rId3"/>
              <a:stretch>
                <a:fillRect/>
              </a:stretch>
            </p:blipFill>
            <p:spPr>
              <a:xfrm>
                <a:off x="6446319" y="2372676"/>
                <a:ext cx="1823372" cy="636774"/>
              </a:xfrm>
              <a:prstGeom prst="rect">
                <a:avLst/>
              </a:prstGeom>
            </p:spPr>
          </p:pic>
        </p:grpSp>
        <p:grpSp>
          <p:nvGrpSpPr>
            <p:cNvPr id="22" name="Groupe 21">
              <a:extLst>
                <a:ext uri="{FF2B5EF4-FFF2-40B4-BE49-F238E27FC236}">
                  <a16:creationId xmlns:a16="http://schemas.microsoft.com/office/drawing/2014/main" id="{BA2C1C19-6406-4B4A-8647-8358D115B060}"/>
                </a:ext>
              </a:extLst>
            </p:cNvPr>
            <p:cNvGrpSpPr/>
            <p:nvPr/>
          </p:nvGrpSpPr>
          <p:grpSpPr>
            <a:xfrm>
              <a:off x="9080962" y="1950460"/>
              <a:ext cx="2954886" cy="1481206"/>
              <a:chOff x="9080962" y="1950460"/>
              <a:chExt cx="2954886" cy="1481206"/>
            </a:xfrm>
          </p:grpSpPr>
          <p:sp>
            <p:nvSpPr>
              <p:cNvPr id="20" name="Rectangle 19">
                <a:extLst>
                  <a:ext uri="{FF2B5EF4-FFF2-40B4-BE49-F238E27FC236}">
                    <a16:creationId xmlns:a16="http://schemas.microsoft.com/office/drawing/2014/main" id="{70F41F92-8BEF-8245-AB89-44E61EC16E5D}"/>
                  </a:ext>
                </a:extLst>
              </p:cNvPr>
              <p:cNvSpPr/>
              <p:nvPr/>
            </p:nvSpPr>
            <p:spPr>
              <a:xfrm>
                <a:off x="9080962" y="1950460"/>
                <a:ext cx="2954886" cy="14812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EB2C31F2-59BC-8848-9AE3-67D4A1D08196}"/>
                  </a:ext>
                </a:extLst>
              </p:cNvPr>
              <p:cNvPicPr>
                <a:picLocks noChangeAspect="1"/>
              </p:cNvPicPr>
              <p:nvPr/>
            </p:nvPicPr>
            <p:blipFill>
              <a:blip r:embed="rId4"/>
              <a:stretch>
                <a:fillRect/>
              </a:stretch>
            </p:blipFill>
            <p:spPr>
              <a:xfrm>
                <a:off x="9652958" y="2384088"/>
                <a:ext cx="1810895" cy="613950"/>
              </a:xfrm>
              <a:prstGeom prst="rect">
                <a:avLst/>
              </a:prstGeom>
            </p:spPr>
          </p:pic>
        </p:grpSp>
        <p:sp>
          <p:nvSpPr>
            <p:cNvPr id="25" name="ZoneTexte 24">
              <a:extLst>
                <a:ext uri="{FF2B5EF4-FFF2-40B4-BE49-F238E27FC236}">
                  <a16:creationId xmlns:a16="http://schemas.microsoft.com/office/drawing/2014/main" id="{F7EB4E1D-17D3-804C-85FF-AE282436A63A}"/>
                </a:ext>
              </a:extLst>
            </p:cNvPr>
            <p:cNvSpPr txBox="1"/>
            <p:nvPr/>
          </p:nvSpPr>
          <p:spPr>
            <a:xfrm>
              <a:off x="9080961" y="3591945"/>
              <a:ext cx="2954886" cy="307777"/>
            </a:xfrm>
            <a:prstGeom prst="rect">
              <a:avLst/>
            </a:prstGeom>
            <a:noFill/>
          </p:spPr>
          <p:txBody>
            <a:bodyPr wrap="square" rtlCol="0">
              <a:spAutoFit/>
            </a:bodyPr>
            <a:lstStyle/>
            <a:p>
              <a:pPr algn="ctr"/>
              <a:r>
                <a:rPr lang="fr-FR" sz="1400" b="1" dirty="0">
                  <a:latin typeface="Metropolis" pitchFamily="2" charset="77"/>
                  <a:ea typeface="Verdana" panose="020B0604030504040204" pitchFamily="34" charset="0"/>
                  <a:cs typeface="Verdana" panose="020B0604030504040204" pitchFamily="34" charset="0"/>
                </a:rPr>
                <a:t>MONOCHROME BLACK</a:t>
              </a:r>
            </a:p>
          </p:txBody>
        </p:sp>
      </p:grpSp>
      <p:sp>
        <p:nvSpPr>
          <p:cNvPr id="4" name="Rectangle 3">
            <a:extLst>
              <a:ext uri="{FF2B5EF4-FFF2-40B4-BE49-F238E27FC236}">
                <a16:creationId xmlns:a16="http://schemas.microsoft.com/office/drawing/2014/main" id="{0394FC60-9CFA-0143-BC73-076D95363C2D}"/>
              </a:ext>
            </a:extLst>
          </p:cNvPr>
          <p:cNvSpPr/>
          <p:nvPr/>
        </p:nvSpPr>
        <p:spPr>
          <a:xfrm>
            <a:off x="3242558" y="3690427"/>
            <a:ext cx="2379058" cy="1178858"/>
          </a:xfrm>
          <a:prstGeom prst="rect">
            <a:avLst/>
          </a:prstGeom>
          <a:solidFill>
            <a:srgbClr val="E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035A83B1-C686-2F23-1186-CA8427775102}"/>
              </a:ext>
            </a:extLst>
          </p:cNvPr>
          <p:cNvPicPr>
            <a:picLocks noChangeAspect="1"/>
          </p:cNvPicPr>
          <p:nvPr/>
        </p:nvPicPr>
        <p:blipFill rotWithShape="1">
          <a:blip r:embed="rId5">
            <a:alphaModFix amt="10000"/>
          </a:blip>
          <a:srcRect t="26260" b="23866"/>
          <a:stretch/>
        </p:blipFill>
        <p:spPr>
          <a:xfrm>
            <a:off x="3244443" y="3689218"/>
            <a:ext cx="2375288" cy="1181274"/>
          </a:xfrm>
          <a:prstGeom prst="rect">
            <a:avLst/>
          </a:prstGeom>
        </p:spPr>
      </p:pic>
      <p:pic>
        <p:nvPicPr>
          <p:cNvPr id="6" name="Image 5">
            <a:extLst>
              <a:ext uri="{FF2B5EF4-FFF2-40B4-BE49-F238E27FC236}">
                <a16:creationId xmlns:a16="http://schemas.microsoft.com/office/drawing/2014/main" id="{005D20EF-4FFC-1CD9-F3DC-50F668F9E8C2}"/>
              </a:ext>
            </a:extLst>
          </p:cNvPr>
          <p:cNvPicPr>
            <a:picLocks noChangeAspect="1"/>
          </p:cNvPicPr>
          <p:nvPr/>
        </p:nvPicPr>
        <p:blipFill rotWithShape="1">
          <a:blip r:embed="rId6"/>
          <a:srcRect l="20502" t="27669" r="63439" b="60406"/>
          <a:stretch/>
        </p:blipFill>
        <p:spPr>
          <a:xfrm>
            <a:off x="277296" y="3691591"/>
            <a:ext cx="2386216" cy="1181276"/>
          </a:xfrm>
          <a:prstGeom prst="rect">
            <a:avLst/>
          </a:prstGeom>
        </p:spPr>
      </p:pic>
      <p:pic>
        <p:nvPicPr>
          <p:cNvPr id="7" name="Image 6" descr="Une image contenant arrêt, dessin, alimentation, signe&#10;&#10;Description générée automatiquement">
            <a:extLst>
              <a:ext uri="{FF2B5EF4-FFF2-40B4-BE49-F238E27FC236}">
                <a16:creationId xmlns:a16="http://schemas.microsoft.com/office/drawing/2014/main" id="{0D23B748-46BE-60F2-E4AA-432D274ED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037" y="4028419"/>
            <a:ext cx="1458002" cy="496384"/>
          </a:xfrm>
          <a:prstGeom prst="rect">
            <a:avLst/>
          </a:prstGeom>
        </p:spPr>
      </p:pic>
      <p:sp>
        <p:nvSpPr>
          <p:cNvPr id="11" name="ZoneTexte 10">
            <a:extLst>
              <a:ext uri="{FF2B5EF4-FFF2-40B4-BE49-F238E27FC236}">
                <a16:creationId xmlns:a16="http://schemas.microsoft.com/office/drawing/2014/main" id="{17A23DD3-A185-5317-5BB1-8AF6F9DA0072}"/>
              </a:ext>
            </a:extLst>
          </p:cNvPr>
          <p:cNvSpPr txBox="1"/>
          <p:nvPr/>
        </p:nvSpPr>
        <p:spPr>
          <a:xfrm>
            <a:off x="275403" y="5243790"/>
            <a:ext cx="2390002" cy="646331"/>
          </a:xfrm>
          <a:prstGeom prst="rect">
            <a:avLst/>
          </a:prstGeom>
          <a:noFill/>
        </p:spPr>
        <p:txBody>
          <a:bodyPr wrap="square" rtlCol="0">
            <a:spAutoFit/>
          </a:bodyPr>
          <a:lstStyle/>
          <a:p>
            <a:pPr algn="ctr"/>
            <a:r>
              <a:rPr lang="fr-FR" sz="1400" b="1" dirty="0">
                <a:latin typeface="Metropolis" pitchFamily="2" charset="77"/>
                <a:ea typeface="Verdana" panose="020B0604030504040204" pitchFamily="34" charset="0"/>
                <a:cs typeface="Verdana" panose="020B0604030504040204" pitchFamily="34" charset="0"/>
              </a:rPr>
              <a:t>MAIN LOGOTYPE</a:t>
            </a:r>
          </a:p>
          <a:p>
            <a:pPr algn="ctr"/>
            <a:r>
              <a:rPr lang="fr-FR" sz="1100" dirty="0">
                <a:latin typeface="Metropolis" pitchFamily="2" charset="77"/>
                <a:ea typeface="Verdana" panose="020B0604030504040204" pitchFamily="34" charset="0"/>
                <a:cs typeface="Verdana" panose="020B0604030504040204" pitchFamily="34" charset="0"/>
              </a:rPr>
              <a:t>Can </a:t>
            </a:r>
            <a:r>
              <a:rPr lang="fr-FR" sz="1100" dirty="0" err="1">
                <a:latin typeface="Metropolis" pitchFamily="2" charset="77"/>
                <a:ea typeface="Verdana" panose="020B0604030504040204" pitchFamily="34" charset="0"/>
                <a:cs typeface="Verdana" panose="020B0604030504040204" pitchFamily="34" charset="0"/>
              </a:rPr>
              <a:t>be</a:t>
            </a:r>
            <a:r>
              <a:rPr lang="fr-FR" sz="1100" dirty="0">
                <a:latin typeface="Metropolis" pitchFamily="2" charset="77"/>
                <a:ea typeface="Verdana" panose="020B0604030504040204" pitchFamily="34" charset="0"/>
                <a:cs typeface="Verdana" panose="020B0604030504040204" pitchFamily="34" charset="0"/>
              </a:rPr>
              <a:t> </a:t>
            </a:r>
            <a:r>
              <a:rPr lang="fr-FR" sz="1100" dirty="0" err="1">
                <a:latin typeface="Metropolis" pitchFamily="2" charset="77"/>
                <a:ea typeface="Verdana" panose="020B0604030504040204" pitchFamily="34" charset="0"/>
                <a:cs typeface="Verdana" panose="020B0604030504040204" pitchFamily="34" charset="0"/>
              </a:rPr>
              <a:t>used</a:t>
            </a:r>
            <a:r>
              <a:rPr lang="fr-FR" sz="1100" dirty="0">
                <a:latin typeface="Metropolis" pitchFamily="2" charset="77"/>
                <a:ea typeface="Verdana" panose="020B0604030504040204" pitchFamily="34" charset="0"/>
                <a:cs typeface="Verdana" panose="020B0604030504040204" pitchFamily="34" charset="0"/>
              </a:rPr>
              <a:t> </a:t>
            </a:r>
            <a:r>
              <a:rPr lang="fr-FR" sz="1100" dirty="0" err="1">
                <a:latin typeface="Metropolis" pitchFamily="2" charset="77"/>
                <a:ea typeface="Verdana" panose="020B0604030504040204" pitchFamily="34" charset="0"/>
                <a:cs typeface="Verdana" panose="020B0604030504040204" pitchFamily="34" charset="0"/>
              </a:rPr>
              <a:t>everywhere</a:t>
            </a:r>
            <a:endParaRPr lang="fr-FR" sz="1100" dirty="0">
              <a:latin typeface="Metropolis" pitchFamily="2" charset="77"/>
              <a:ea typeface="Verdana" panose="020B0604030504040204" pitchFamily="34" charset="0"/>
              <a:cs typeface="Verdana" panose="020B0604030504040204" pitchFamily="34" charset="0"/>
            </a:endParaRPr>
          </a:p>
          <a:p>
            <a:pPr algn="ctr"/>
            <a:r>
              <a:rPr lang="fr-FR" sz="1100" dirty="0" err="1">
                <a:latin typeface="Metropolis" pitchFamily="2" charset="77"/>
                <a:ea typeface="Verdana" panose="020B0604030504040204" pitchFamily="34" charset="0"/>
                <a:cs typeface="Verdana" panose="020B0604030504040204" pitchFamily="34" charset="0"/>
              </a:rPr>
              <a:t>Exist</a:t>
            </a:r>
            <a:r>
              <a:rPr lang="fr-FR" sz="1100" dirty="0">
                <a:latin typeface="Metropolis" pitchFamily="2" charset="77"/>
                <a:ea typeface="Verdana" panose="020B0604030504040204" pitchFamily="34" charset="0"/>
                <a:cs typeface="Verdana" panose="020B0604030504040204" pitchFamily="34" charset="0"/>
              </a:rPr>
              <a:t> in RGB and CMYK </a:t>
            </a:r>
            <a:r>
              <a:rPr lang="fr-FR" sz="1100" dirty="0" err="1">
                <a:latin typeface="Metropolis" pitchFamily="2" charset="77"/>
                <a:ea typeface="Verdana" panose="020B0604030504040204" pitchFamily="34" charset="0"/>
                <a:cs typeface="Verdana" panose="020B0604030504040204" pitchFamily="34" charset="0"/>
              </a:rPr>
              <a:t>variants</a:t>
            </a:r>
            <a:endParaRPr lang="fr-FR" sz="900" dirty="0">
              <a:latin typeface="Metropolis" pitchFamily="2" charset="77"/>
              <a:ea typeface="Verdana" panose="020B0604030504040204" pitchFamily="34" charset="0"/>
              <a:cs typeface="Verdana" panose="020B0604030504040204" pitchFamily="34" charset="0"/>
            </a:endParaRPr>
          </a:p>
        </p:txBody>
      </p:sp>
      <p:sp>
        <p:nvSpPr>
          <p:cNvPr id="12" name="ZoneTexte 11">
            <a:extLst>
              <a:ext uri="{FF2B5EF4-FFF2-40B4-BE49-F238E27FC236}">
                <a16:creationId xmlns:a16="http://schemas.microsoft.com/office/drawing/2014/main" id="{29CFB234-126C-CDB3-BC9A-5F62CE653349}"/>
              </a:ext>
            </a:extLst>
          </p:cNvPr>
          <p:cNvSpPr txBox="1"/>
          <p:nvPr/>
        </p:nvSpPr>
        <p:spPr>
          <a:xfrm>
            <a:off x="3243882" y="5243790"/>
            <a:ext cx="2390002" cy="646331"/>
          </a:xfrm>
          <a:prstGeom prst="rect">
            <a:avLst/>
          </a:prstGeom>
          <a:noFill/>
        </p:spPr>
        <p:txBody>
          <a:bodyPr wrap="square" rtlCol="0">
            <a:spAutoFit/>
          </a:bodyPr>
          <a:lstStyle/>
          <a:p>
            <a:pPr algn="ctr"/>
            <a:r>
              <a:rPr lang="fr-FR" sz="1400" b="1" dirty="0">
                <a:latin typeface="Metropolis" pitchFamily="2" charset="77"/>
                <a:ea typeface="Verdana" panose="020B0604030504040204" pitchFamily="34" charset="0"/>
                <a:cs typeface="Verdana" panose="020B0604030504040204" pitchFamily="34" charset="0"/>
              </a:rPr>
              <a:t>MONOCHROME WHITE</a:t>
            </a:r>
          </a:p>
          <a:p>
            <a:pPr algn="ctr"/>
            <a:r>
              <a:rPr lang="fr-FR" sz="1100" dirty="0">
                <a:latin typeface="Metropolis" pitchFamily="2" charset="77"/>
                <a:ea typeface="Verdana" panose="020B0604030504040204" pitchFamily="34" charset="0"/>
                <a:cs typeface="Verdana" panose="020B0604030504040204" pitchFamily="34" charset="0"/>
              </a:rPr>
              <a:t>To </a:t>
            </a:r>
            <a:r>
              <a:rPr lang="fr-FR" sz="1100" dirty="0" err="1">
                <a:latin typeface="Metropolis" pitchFamily="2" charset="77"/>
                <a:ea typeface="Verdana" panose="020B0604030504040204" pitchFamily="34" charset="0"/>
                <a:cs typeface="Verdana" panose="020B0604030504040204" pitchFamily="34" charset="0"/>
              </a:rPr>
              <a:t>be</a:t>
            </a:r>
            <a:r>
              <a:rPr lang="fr-FR" sz="1100" dirty="0">
                <a:latin typeface="Metropolis" pitchFamily="2" charset="77"/>
                <a:ea typeface="Verdana" panose="020B0604030504040204" pitchFamily="34" charset="0"/>
                <a:cs typeface="Verdana" panose="020B0604030504040204" pitchFamily="34" charset="0"/>
              </a:rPr>
              <a:t> </a:t>
            </a:r>
            <a:r>
              <a:rPr lang="fr-FR" sz="1100" dirty="0" err="1">
                <a:latin typeface="Metropolis" pitchFamily="2" charset="77"/>
                <a:ea typeface="Verdana" panose="020B0604030504040204" pitchFamily="34" charset="0"/>
                <a:cs typeface="Verdana" panose="020B0604030504040204" pitchFamily="34" charset="0"/>
              </a:rPr>
              <a:t>used</a:t>
            </a:r>
            <a:r>
              <a:rPr lang="fr-FR" sz="1100" dirty="0">
                <a:latin typeface="Metropolis" pitchFamily="2" charset="77"/>
                <a:ea typeface="Verdana" panose="020B0604030504040204" pitchFamily="34" charset="0"/>
                <a:cs typeface="Verdana" panose="020B0604030504040204" pitchFamily="34" charset="0"/>
              </a:rPr>
              <a:t> on </a:t>
            </a:r>
            <a:r>
              <a:rPr lang="fr-FR" sz="1100" dirty="0" err="1">
                <a:latin typeface="Metropolis" pitchFamily="2" charset="77"/>
                <a:ea typeface="Verdana" panose="020B0604030504040204" pitchFamily="34" charset="0"/>
                <a:cs typeface="Verdana" panose="020B0604030504040204" pitchFamily="34" charset="0"/>
              </a:rPr>
              <a:t>red</a:t>
            </a:r>
            <a:r>
              <a:rPr lang="fr-FR" sz="1100" dirty="0">
                <a:latin typeface="Metropolis" pitchFamily="2" charset="77"/>
                <a:ea typeface="Verdana" panose="020B0604030504040204" pitchFamily="34" charset="0"/>
                <a:cs typeface="Verdana" panose="020B0604030504040204" pitchFamily="34" charset="0"/>
              </a:rPr>
              <a:t> backgrounds</a:t>
            </a:r>
          </a:p>
          <a:p>
            <a:pPr algn="ctr"/>
            <a:r>
              <a:rPr lang="fr-FR" sz="1100" dirty="0">
                <a:latin typeface="Metropolis" pitchFamily="2" charset="77"/>
                <a:ea typeface="Verdana" panose="020B0604030504040204" pitchFamily="34" charset="0"/>
                <a:cs typeface="Verdana" panose="020B0604030504040204" pitchFamily="34" charset="0"/>
              </a:rPr>
              <a:t>to </a:t>
            </a:r>
            <a:r>
              <a:rPr lang="fr-FR" sz="1100" dirty="0" err="1">
                <a:latin typeface="Metropolis" pitchFamily="2" charset="77"/>
                <a:ea typeface="Verdana" panose="020B0604030504040204" pitchFamily="34" charset="0"/>
                <a:cs typeface="Verdana" panose="020B0604030504040204" pitchFamily="34" charset="0"/>
              </a:rPr>
              <a:t>protect</a:t>
            </a:r>
            <a:r>
              <a:rPr lang="fr-FR" sz="1100" dirty="0">
                <a:latin typeface="Metropolis" pitchFamily="2" charset="77"/>
                <a:ea typeface="Verdana" panose="020B0604030504040204" pitchFamily="34" charset="0"/>
                <a:cs typeface="Verdana" panose="020B0604030504040204" pitchFamily="34" charset="0"/>
              </a:rPr>
              <a:t> </a:t>
            </a:r>
            <a:r>
              <a:rPr lang="fr-FR" sz="1100" dirty="0" err="1">
                <a:latin typeface="Metropolis" pitchFamily="2" charset="77"/>
                <a:ea typeface="Verdana" panose="020B0604030504040204" pitchFamily="34" charset="0"/>
                <a:cs typeface="Verdana" panose="020B0604030504040204" pitchFamily="34" charset="0"/>
              </a:rPr>
              <a:t>our</a:t>
            </a:r>
            <a:r>
              <a:rPr lang="fr-FR" sz="1100" dirty="0">
                <a:latin typeface="Metropolis" pitchFamily="2" charset="77"/>
                <a:ea typeface="Verdana" panose="020B0604030504040204" pitchFamily="34" charset="0"/>
                <a:cs typeface="Verdana" panose="020B0604030504040204" pitchFamily="34" charset="0"/>
              </a:rPr>
              <a:t> brand </a:t>
            </a:r>
            <a:r>
              <a:rPr lang="fr-FR" sz="1100" dirty="0" err="1">
                <a:latin typeface="Metropolis" pitchFamily="2" charset="77"/>
                <a:ea typeface="Verdana" panose="020B0604030504040204" pitchFamily="34" charset="0"/>
                <a:cs typeface="Verdana" panose="020B0604030504040204" pitchFamily="34" charset="0"/>
              </a:rPr>
              <a:t>lisibility</a:t>
            </a:r>
            <a:r>
              <a:rPr lang="fr-FR" sz="1100" dirty="0">
                <a:latin typeface="Metropolis" pitchFamily="2" charset="77"/>
                <a:ea typeface="Verdana" panose="020B0604030504040204" pitchFamily="34" charset="0"/>
                <a:cs typeface="Verdana" panose="020B0604030504040204" pitchFamily="34" charset="0"/>
              </a:rPr>
              <a:t>.</a:t>
            </a:r>
            <a:endParaRPr lang="fr-FR" sz="900" dirty="0">
              <a:latin typeface="Metropolis" pitchFamily="2" charset="77"/>
              <a:ea typeface="Verdana" panose="020B0604030504040204" pitchFamily="34" charset="0"/>
              <a:cs typeface="Verdana" panose="020B0604030504040204" pitchFamily="34" charset="0"/>
            </a:endParaRPr>
          </a:p>
        </p:txBody>
      </p:sp>
      <p:pic>
        <p:nvPicPr>
          <p:cNvPr id="13" name="Image 12">
            <a:extLst>
              <a:ext uri="{FF2B5EF4-FFF2-40B4-BE49-F238E27FC236}">
                <a16:creationId xmlns:a16="http://schemas.microsoft.com/office/drawing/2014/main" id="{31E56BAB-3C8E-605E-9259-1C24F48F2966}"/>
              </a:ext>
            </a:extLst>
          </p:cNvPr>
          <p:cNvPicPr>
            <a:picLocks noChangeAspect="1"/>
          </p:cNvPicPr>
          <p:nvPr/>
        </p:nvPicPr>
        <p:blipFill>
          <a:blip r:embed="rId3"/>
          <a:stretch>
            <a:fillRect/>
          </a:stretch>
        </p:blipFill>
        <p:spPr>
          <a:xfrm>
            <a:off x="3704304" y="4010148"/>
            <a:ext cx="1468044" cy="512684"/>
          </a:xfrm>
          <a:prstGeom prst="rect">
            <a:avLst/>
          </a:prstGeom>
        </p:spPr>
      </p:pic>
      <p:sp>
        <p:nvSpPr>
          <p:cNvPr id="14" name="ZoneTexte 13">
            <a:extLst>
              <a:ext uri="{FF2B5EF4-FFF2-40B4-BE49-F238E27FC236}">
                <a16:creationId xmlns:a16="http://schemas.microsoft.com/office/drawing/2014/main" id="{295364C5-E11E-AF45-C75F-063D5209472D}"/>
              </a:ext>
            </a:extLst>
          </p:cNvPr>
          <p:cNvSpPr txBox="1"/>
          <p:nvPr/>
        </p:nvSpPr>
        <p:spPr>
          <a:xfrm>
            <a:off x="6069689" y="5243790"/>
            <a:ext cx="2532734" cy="646331"/>
          </a:xfrm>
          <a:prstGeom prst="rect">
            <a:avLst/>
          </a:prstGeom>
          <a:noFill/>
        </p:spPr>
        <p:txBody>
          <a:bodyPr wrap="square" rtlCol="0">
            <a:spAutoFit/>
          </a:bodyPr>
          <a:lstStyle/>
          <a:p>
            <a:pPr algn="ctr"/>
            <a:r>
              <a:rPr lang="fr-FR" sz="1400" b="1" dirty="0">
                <a:latin typeface="Metropolis" pitchFamily="2" charset="77"/>
                <a:ea typeface="Verdana" panose="020B0604030504040204" pitchFamily="34" charset="0"/>
                <a:cs typeface="Verdana" panose="020B0604030504040204" pitchFamily="34" charset="0"/>
              </a:rPr>
              <a:t>MONOCHROME BLACK</a:t>
            </a:r>
          </a:p>
          <a:p>
            <a:pPr algn="ctr"/>
            <a:r>
              <a:rPr lang="fr-FR" sz="1100" dirty="0" err="1">
                <a:latin typeface="Metropolis" pitchFamily="2" charset="77"/>
                <a:ea typeface="Verdana" panose="020B0604030504040204" pitchFamily="34" charset="0"/>
                <a:cs typeface="Verdana" panose="020B0604030504040204" pitchFamily="34" charset="0"/>
              </a:rPr>
              <a:t>Only</a:t>
            </a:r>
            <a:r>
              <a:rPr lang="fr-FR" sz="1100" dirty="0">
                <a:latin typeface="Metropolis" pitchFamily="2" charset="77"/>
                <a:ea typeface="Verdana" panose="020B0604030504040204" pitchFamily="34" charset="0"/>
                <a:cs typeface="Verdana" panose="020B0604030504040204" pitchFamily="34" charset="0"/>
              </a:rPr>
              <a:t> for single </a:t>
            </a:r>
            <a:r>
              <a:rPr lang="fr-FR" sz="1100" dirty="0" err="1">
                <a:latin typeface="Metropolis" pitchFamily="2" charset="77"/>
                <a:ea typeface="Verdana" panose="020B0604030504040204" pitchFamily="34" charset="0"/>
                <a:cs typeface="Verdana" panose="020B0604030504040204" pitchFamily="34" charset="0"/>
              </a:rPr>
              <a:t>colour</a:t>
            </a:r>
            <a:endParaRPr lang="fr-FR" sz="1100" dirty="0">
              <a:latin typeface="Metropolis" pitchFamily="2" charset="77"/>
              <a:ea typeface="Verdana" panose="020B0604030504040204" pitchFamily="34" charset="0"/>
              <a:cs typeface="Verdana" panose="020B0604030504040204" pitchFamily="34" charset="0"/>
            </a:endParaRPr>
          </a:p>
          <a:p>
            <a:pPr algn="ctr"/>
            <a:r>
              <a:rPr lang="fr-FR" sz="1100" dirty="0">
                <a:latin typeface="Metropolis" pitchFamily="2" charset="77"/>
                <a:ea typeface="Verdana" panose="020B0604030504040204" pitchFamily="34" charset="0"/>
                <a:cs typeface="Verdana" panose="020B0604030504040204" pitchFamily="34" charset="0"/>
              </a:rPr>
              <a:t>printings on light backgrounds</a:t>
            </a:r>
            <a:endParaRPr lang="fr-FR" sz="900" dirty="0">
              <a:latin typeface="Metropolis" pitchFamily="2" charset="77"/>
              <a:ea typeface="Verdana" panose="020B0604030504040204" pitchFamily="34" charset="0"/>
              <a:cs typeface="Verdana" panose="020B0604030504040204" pitchFamily="34" charset="0"/>
            </a:endParaRPr>
          </a:p>
        </p:txBody>
      </p:sp>
      <p:grpSp>
        <p:nvGrpSpPr>
          <p:cNvPr id="15" name="Groupe 14">
            <a:extLst>
              <a:ext uri="{FF2B5EF4-FFF2-40B4-BE49-F238E27FC236}">
                <a16:creationId xmlns:a16="http://schemas.microsoft.com/office/drawing/2014/main" id="{D6BB09FE-3D10-8F82-9AC9-8E68179F61CA}"/>
              </a:ext>
            </a:extLst>
          </p:cNvPr>
          <p:cNvGrpSpPr/>
          <p:nvPr/>
        </p:nvGrpSpPr>
        <p:grpSpPr>
          <a:xfrm>
            <a:off x="6142948" y="3689790"/>
            <a:ext cx="2386216" cy="1182404"/>
            <a:chOff x="1625997" y="3752648"/>
            <a:chExt cx="1474054" cy="730415"/>
          </a:xfrm>
        </p:grpSpPr>
        <p:sp>
          <p:nvSpPr>
            <p:cNvPr id="17" name="Rectangle 16">
              <a:extLst>
                <a:ext uri="{FF2B5EF4-FFF2-40B4-BE49-F238E27FC236}">
                  <a16:creationId xmlns:a16="http://schemas.microsoft.com/office/drawing/2014/main" id="{DB3450C4-F33F-E2F1-3E48-A453C5828E96}"/>
                </a:ext>
              </a:extLst>
            </p:cNvPr>
            <p:cNvSpPr/>
            <p:nvPr/>
          </p:nvSpPr>
          <p:spPr>
            <a:xfrm>
              <a:off x="1625997" y="3752648"/>
              <a:ext cx="1474054" cy="730415"/>
            </a:xfrm>
            <a:prstGeom prst="rect">
              <a:avLst/>
            </a:prstGeom>
            <a:solidFill>
              <a:srgbClr val="FF83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44">
              <a:extLst>
                <a:ext uri="{FF2B5EF4-FFF2-40B4-BE49-F238E27FC236}">
                  <a16:creationId xmlns:a16="http://schemas.microsoft.com/office/drawing/2014/main" id="{BDE5452A-D68E-8374-38F5-2CC3A9D5DF36}"/>
                </a:ext>
              </a:extLst>
            </p:cNvPr>
            <p:cNvPicPr>
              <a:picLocks noChangeAspect="1"/>
            </p:cNvPicPr>
            <p:nvPr/>
          </p:nvPicPr>
          <p:blipFill>
            <a:blip r:embed="rId7"/>
            <a:stretch>
              <a:fillRect/>
            </a:stretch>
          </p:blipFill>
          <p:spPr>
            <a:xfrm>
              <a:off x="1921507" y="3964076"/>
              <a:ext cx="900170" cy="307558"/>
            </a:xfrm>
            <a:prstGeom prst="rect">
              <a:avLst/>
            </a:prstGeom>
          </p:spPr>
        </p:pic>
      </p:grpSp>
      <p:grpSp>
        <p:nvGrpSpPr>
          <p:cNvPr id="27" name="Groupe 26">
            <a:extLst>
              <a:ext uri="{FF2B5EF4-FFF2-40B4-BE49-F238E27FC236}">
                <a16:creationId xmlns:a16="http://schemas.microsoft.com/office/drawing/2014/main" id="{5E040220-3AD5-1DBB-1339-1DD7852CBAB1}"/>
              </a:ext>
            </a:extLst>
          </p:cNvPr>
          <p:cNvGrpSpPr/>
          <p:nvPr/>
        </p:nvGrpSpPr>
        <p:grpSpPr>
          <a:xfrm>
            <a:off x="9108721" y="3699326"/>
            <a:ext cx="2386216" cy="1171629"/>
            <a:chOff x="8101809" y="4896459"/>
            <a:chExt cx="1487612" cy="730415"/>
          </a:xfrm>
        </p:grpSpPr>
        <p:sp>
          <p:nvSpPr>
            <p:cNvPr id="28" name="Rectangle 27">
              <a:extLst>
                <a:ext uri="{FF2B5EF4-FFF2-40B4-BE49-F238E27FC236}">
                  <a16:creationId xmlns:a16="http://schemas.microsoft.com/office/drawing/2014/main" id="{DD65DC3E-4C4D-D907-B38B-9CCEDBA7B266}"/>
                </a:ext>
              </a:extLst>
            </p:cNvPr>
            <p:cNvSpPr/>
            <p:nvPr/>
          </p:nvSpPr>
          <p:spPr>
            <a:xfrm>
              <a:off x="8101809" y="4896459"/>
              <a:ext cx="1487612" cy="7304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28">
              <a:extLst>
                <a:ext uri="{FF2B5EF4-FFF2-40B4-BE49-F238E27FC236}">
                  <a16:creationId xmlns:a16="http://schemas.microsoft.com/office/drawing/2014/main" id="{64EEB060-B3BC-89E7-A371-880702B26B49}"/>
                </a:ext>
              </a:extLst>
            </p:cNvPr>
            <p:cNvPicPr>
              <a:picLocks noChangeAspect="1"/>
            </p:cNvPicPr>
            <p:nvPr/>
          </p:nvPicPr>
          <p:blipFill>
            <a:blip r:embed="rId3"/>
            <a:stretch>
              <a:fillRect/>
            </a:stretch>
          </p:blipFill>
          <p:spPr>
            <a:xfrm>
              <a:off x="8387738" y="5090889"/>
              <a:ext cx="929351" cy="324556"/>
            </a:xfrm>
            <a:prstGeom prst="rect">
              <a:avLst/>
            </a:prstGeom>
          </p:spPr>
        </p:pic>
      </p:grpSp>
      <p:sp>
        <p:nvSpPr>
          <p:cNvPr id="30" name="ZoneTexte 29">
            <a:extLst>
              <a:ext uri="{FF2B5EF4-FFF2-40B4-BE49-F238E27FC236}">
                <a16:creationId xmlns:a16="http://schemas.microsoft.com/office/drawing/2014/main" id="{130DB94E-07FC-9EEE-25CC-F86A66C628E2}"/>
              </a:ext>
            </a:extLst>
          </p:cNvPr>
          <p:cNvSpPr txBox="1"/>
          <p:nvPr/>
        </p:nvSpPr>
        <p:spPr>
          <a:xfrm>
            <a:off x="9046367" y="5243790"/>
            <a:ext cx="2532734" cy="646331"/>
          </a:xfrm>
          <a:prstGeom prst="rect">
            <a:avLst/>
          </a:prstGeom>
          <a:noFill/>
        </p:spPr>
        <p:txBody>
          <a:bodyPr wrap="square" rtlCol="0">
            <a:spAutoFit/>
          </a:bodyPr>
          <a:lstStyle/>
          <a:p>
            <a:pPr algn="ctr"/>
            <a:r>
              <a:rPr lang="fr-FR" sz="1400" b="1" dirty="0">
                <a:latin typeface="Metropolis" pitchFamily="2" charset="77"/>
                <a:ea typeface="Verdana" panose="020B0604030504040204" pitchFamily="34" charset="0"/>
                <a:cs typeface="Verdana" panose="020B0604030504040204" pitchFamily="34" charset="0"/>
              </a:rPr>
              <a:t>MONOCHROME WHITE</a:t>
            </a:r>
          </a:p>
          <a:p>
            <a:pPr algn="ctr"/>
            <a:r>
              <a:rPr lang="fr-FR" sz="1100" dirty="0" err="1">
                <a:latin typeface="Metropolis" pitchFamily="2" charset="77"/>
                <a:ea typeface="Verdana" panose="020B0604030504040204" pitchFamily="34" charset="0"/>
                <a:cs typeface="Verdana" panose="020B0604030504040204" pitchFamily="34" charset="0"/>
              </a:rPr>
              <a:t>Also</a:t>
            </a:r>
            <a:r>
              <a:rPr lang="fr-FR" sz="1100" dirty="0">
                <a:latin typeface="Metropolis" pitchFamily="2" charset="77"/>
                <a:ea typeface="Verdana" panose="020B0604030504040204" pitchFamily="34" charset="0"/>
                <a:cs typeface="Verdana" panose="020B0604030504040204" pitchFamily="34" charset="0"/>
              </a:rPr>
              <a:t> for single </a:t>
            </a:r>
            <a:r>
              <a:rPr lang="fr-FR" sz="1100" dirty="0" err="1">
                <a:latin typeface="Metropolis" pitchFamily="2" charset="77"/>
                <a:ea typeface="Verdana" panose="020B0604030504040204" pitchFamily="34" charset="0"/>
                <a:cs typeface="Verdana" panose="020B0604030504040204" pitchFamily="34" charset="0"/>
              </a:rPr>
              <a:t>colour</a:t>
            </a:r>
            <a:endParaRPr lang="fr-FR" sz="1100" dirty="0">
              <a:latin typeface="Metropolis" pitchFamily="2" charset="77"/>
              <a:ea typeface="Verdana" panose="020B0604030504040204" pitchFamily="34" charset="0"/>
              <a:cs typeface="Verdana" panose="020B0604030504040204" pitchFamily="34" charset="0"/>
            </a:endParaRPr>
          </a:p>
          <a:p>
            <a:pPr algn="ctr"/>
            <a:r>
              <a:rPr lang="fr-FR" sz="1100" dirty="0">
                <a:latin typeface="Metropolis" pitchFamily="2" charset="77"/>
                <a:ea typeface="Verdana" panose="020B0604030504040204" pitchFamily="34" charset="0"/>
                <a:cs typeface="Verdana" panose="020B0604030504040204" pitchFamily="34" charset="0"/>
              </a:rPr>
              <a:t>printings on </a:t>
            </a:r>
            <a:r>
              <a:rPr lang="fr-FR" sz="1100" dirty="0" err="1">
                <a:latin typeface="Metropolis" pitchFamily="2" charset="77"/>
                <a:ea typeface="Verdana" panose="020B0604030504040204" pitchFamily="34" charset="0"/>
                <a:cs typeface="Verdana" panose="020B0604030504040204" pitchFamily="34" charset="0"/>
              </a:rPr>
              <a:t>dark</a:t>
            </a:r>
            <a:r>
              <a:rPr lang="fr-FR" sz="1100" dirty="0">
                <a:latin typeface="Metropolis" pitchFamily="2" charset="77"/>
                <a:ea typeface="Verdana" panose="020B0604030504040204" pitchFamily="34" charset="0"/>
                <a:cs typeface="Verdana" panose="020B0604030504040204" pitchFamily="34" charset="0"/>
              </a:rPr>
              <a:t> backgrounds</a:t>
            </a:r>
            <a:endParaRPr lang="fr-FR" sz="900" dirty="0">
              <a:latin typeface="Metropoli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17618948"/>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22A059-9358-DE4B-B1CA-643CF8405744}"/>
              </a:ext>
            </a:extLst>
          </p:cNvPr>
          <p:cNvSpPr>
            <a:spLocks noGrp="1"/>
          </p:cNvSpPr>
          <p:nvPr>
            <p:ph type="title"/>
          </p:nvPr>
        </p:nvSpPr>
        <p:spPr>
          <a:prstGeom prst="rect">
            <a:avLst/>
          </a:prstGeom>
        </p:spPr>
        <p:txBody>
          <a:bodyPr/>
          <a:lstStyle/>
          <a:p>
            <a:r>
              <a:rPr lang="fr-FR" dirty="0"/>
              <a:t>SPONSORING</a:t>
            </a:r>
          </a:p>
        </p:txBody>
      </p:sp>
      <p:grpSp>
        <p:nvGrpSpPr>
          <p:cNvPr id="4" name="Groupe 3">
            <a:extLst>
              <a:ext uri="{FF2B5EF4-FFF2-40B4-BE49-F238E27FC236}">
                <a16:creationId xmlns:a16="http://schemas.microsoft.com/office/drawing/2014/main" id="{A627DECB-BB1B-0247-9396-027133F29250}"/>
              </a:ext>
            </a:extLst>
          </p:cNvPr>
          <p:cNvGrpSpPr/>
          <p:nvPr/>
        </p:nvGrpSpPr>
        <p:grpSpPr>
          <a:xfrm>
            <a:off x="1782375" y="2821724"/>
            <a:ext cx="3014847" cy="1033899"/>
            <a:chOff x="2412124" y="1838490"/>
            <a:chExt cx="2159876" cy="733260"/>
          </a:xfrm>
        </p:grpSpPr>
        <p:pic>
          <p:nvPicPr>
            <p:cNvPr id="5" name="Image 4">
              <a:extLst>
                <a:ext uri="{FF2B5EF4-FFF2-40B4-BE49-F238E27FC236}">
                  <a16:creationId xmlns:a16="http://schemas.microsoft.com/office/drawing/2014/main" id="{227DA68F-8E37-A04E-A826-048AD8DABAB0}"/>
                </a:ext>
              </a:extLst>
            </p:cNvPr>
            <p:cNvPicPr>
              <a:picLocks noChangeAspect="1"/>
            </p:cNvPicPr>
            <p:nvPr/>
          </p:nvPicPr>
          <p:blipFill rotWithShape="1">
            <a:blip r:embed="rId2"/>
            <a:srcRect l="4621" t="9058" r="4667" b="12184"/>
            <a:stretch/>
          </p:blipFill>
          <p:spPr>
            <a:xfrm>
              <a:off x="2511942" y="1905812"/>
              <a:ext cx="1959255" cy="576719"/>
            </a:xfrm>
            <a:prstGeom prst="rect">
              <a:avLst/>
            </a:prstGeom>
          </p:spPr>
        </p:pic>
        <p:sp>
          <p:nvSpPr>
            <p:cNvPr id="6" name="Rectangle 5">
              <a:extLst>
                <a:ext uri="{FF2B5EF4-FFF2-40B4-BE49-F238E27FC236}">
                  <a16:creationId xmlns:a16="http://schemas.microsoft.com/office/drawing/2014/main" id="{74482F1E-BC19-A64D-B75B-83F45D19FD9F}"/>
                </a:ext>
              </a:extLst>
            </p:cNvPr>
            <p:cNvSpPr/>
            <p:nvPr/>
          </p:nvSpPr>
          <p:spPr>
            <a:xfrm>
              <a:off x="2412124" y="2415207"/>
              <a:ext cx="156543" cy="156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D38F1BB-C1FE-E246-BED1-89090B2A48C2}"/>
                </a:ext>
              </a:extLst>
            </p:cNvPr>
            <p:cNvSpPr/>
            <p:nvPr/>
          </p:nvSpPr>
          <p:spPr>
            <a:xfrm>
              <a:off x="2711865" y="1838490"/>
              <a:ext cx="156543" cy="156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1A2B664-F807-D94D-98E3-D26EFD5F17FF}"/>
                </a:ext>
              </a:extLst>
            </p:cNvPr>
            <p:cNvSpPr/>
            <p:nvPr/>
          </p:nvSpPr>
          <p:spPr>
            <a:xfrm>
              <a:off x="4415457" y="2088907"/>
              <a:ext cx="156543" cy="156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5FABB6D8-F1BA-244F-BFDF-369899526DD8}"/>
                </a:ext>
              </a:extLst>
            </p:cNvPr>
            <p:cNvSpPr/>
            <p:nvPr/>
          </p:nvSpPr>
          <p:spPr>
            <a:xfrm>
              <a:off x="2412124" y="1838490"/>
              <a:ext cx="2158578" cy="733260"/>
            </a:xfrm>
            <a:prstGeom prst="rect">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88F4A9B9-F2DD-E34C-9134-EAF0A823FD8B}"/>
                </a:ext>
              </a:extLst>
            </p:cNvPr>
            <p:cNvSpPr/>
            <p:nvPr/>
          </p:nvSpPr>
          <p:spPr>
            <a:xfrm>
              <a:off x="3540229" y="2177393"/>
              <a:ext cx="156543" cy="156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1" name="Image 10">
            <a:extLst>
              <a:ext uri="{FF2B5EF4-FFF2-40B4-BE49-F238E27FC236}">
                <a16:creationId xmlns:a16="http://schemas.microsoft.com/office/drawing/2014/main" id="{515F1E5E-8FB1-EF4D-8CCF-FCF65148A0AB}"/>
              </a:ext>
            </a:extLst>
          </p:cNvPr>
          <p:cNvPicPr>
            <a:picLocks noChangeAspect="1"/>
          </p:cNvPicPr>
          <p:nvPr/>
        </p:nvPicPr>
        <p:blipFill rotWithShape="1">
          <a:blip r:embed="rId3"/>
          <a:srcRect l="2292" t="7386" r="39128" b="20907"/>
          <a:stretch/>
        </p:blipFill>
        <p:spPr>
          <a:xfrm>
            <a:off x="5659687" y="2014333"/>
            <a:ext cx="4120712" cy="2829333"/>
          </a:xfrm>
          <a:prstGeom prst="rect">
            <a:avLst/>
          </a:prstGeom>
        </p:spPr>
      </p:pic>
      <p:sp>
        <p:nvSpPr>
          <p:cNvPr id="12" name="ZoneTexte 11">
            <a:extLst>
              <a:ext uri="{FF2B5EF4-FFF2-40B4-BE49-F238E27FC236}">
                <a16:creationId xmlns:a16="http://schemas.microsoft.com/office/drawing/2014/main" id="{0F4F7A4B-0EB0-9A40-A9EC-AD5C57AF5BFF}"/>
              </a:ext>
            </a:extLst>
          </p:cNvPr>
          <p:cNvSpPr txBox="1"/>
          <p:nvPr/>
        </p:nvSpPr>
        <p:spPr>
          <a:xfrm>
            <a:off x="1563865" y="4429793"/>
            <a:ext cx="3450051" cy="523220"/>
          </a:xfrm>
          <a:prstGeom prst="rect">
            <a:avLst/>
          </a:prstGeom>
          <a:noFill/>
        </p:spPr>
        <p:txBody>
          <a:bodyPr wrap="square" rtlCol="0">
            <a:spAutoFit/>
          </a:bodyPr>
          <a:lstStyle/>
          <a:p>
            <a:pPr algn="ctr"/>
            <a:r>
              <a:rPr lang="fr-FR" sz="1400" dirty="0" err="1">
                <a:latin typeface="Metropolis Medium" pitchFamily="2" charset="77"/>
                <a:ea typeface="Verdana" panose="020B0604030504040204" pitchFamily="34" charset="0"/>
                <a:cs typeface="Verdana" panose="020B0604030504040204" pitchFamily="34" charset="0"/>
              </a:rPr>
              <a:t>Red</a:t>
            </a:r>
            <a:r>
              <a:rPr lang="fr-FR" sz="1400" dirty="0">
                <a:latin typeface="Metropolis Medium" pitchFamily="2" charset="77"/>
                <a:ea typeface="Verdana" panose="020B0604030504040204" pitchFamily="34" charset="0"/>
                <a:cs typeface="Verdana" panose="020B0604030504040204" pitchFamily="34" charset="0"/>
              </a:rPr>
              <a:t> background border</a:t>
            </a:r>
          </a:p>
          <a:p>
            <a:pPr algn="ctr"/>
            <a:r>
              <a:rPr lang="fr-FR" sz="1400" dirty="0" err="1">
                <a:latin typeface="Metropolis Medium" pitchFamily="2" charset="77"/>
                <a:ea typeface="Verdana" panose="020B0604030504040204" pitchFamily="34" charset="0"/>
                <a:cs typeface="Verdana" panose="020B0604030504040204" pitchFamily="34" charset="0"/>
              </a:rPr>
              <a:t>is</a:t>
            </a:r>
            <a:r>
              <a:rPr lang="fr-FR" sz="1400" dirty="0">
                <a:latin typeface="Metropolis Medium" pitchFamily="2" charset="77"/>
                <a:ea typeface="Verdana" panose="020B0604030504040204" pitchFamily="34" charset="0"/>
                <a:cs typeface="Verdana" panose="020B0604030504040204" pitchFamily="34" charset="0"/>
              </a:rPr>
              <a:t> </a:t>
            </a:r>
            <a:r>
              <a:rPr lang="fr-FR" sz="1400" dirty="0" err="1">
                <a:latin typeface="Metropolis Medium" pitchFamily="2" charset="77"/>
                <a:ea typeface="Verdana" panose="020B0604030504040204" pitchFamily="34" charset="0"/>
                <a:cs typeface="Verdana" panose="020B0604030504040204" pitchFamily="34" charset="0"/>
              </a:rPr>
              <a:t>reduced</a:t>
            </a:r>
            <a:r>
              <a:rPr lang="fr-FR" sz="1400" dirty="0">
                <a:latin typeface="Metropolis Medium" pitchFamily="2" charset="77"/>
                <a:ea typeface="Verdana" panose="020B0604030504040204" pitchFamily="34" charset="0"/>
                <a:cs typeface="Verdana" panose="020B0604030504040204" pitchFamily="34" charset="0"/>
              </a:rPr>
              <a:t> to </a:t>
            </a:r>
            <a:r>
              <a:rPr lang="fr-FR" sz="1400" dirty="0" err="1">
                <a:latin typeface="Metropolis Medium" pitchFamily="2" charset="77"/>
                <a:ea typeface="Verdana" panose="020B0604030504040204" pitchFamily="34" charset="0"/>
                <a:cs typeface="Verdana" panose="020B0604030504040204" pitchFamily="34" charset="0"/>
              </a:rPr>
              <a:t>half</a:t>
            </a:r>
            <a:r>
              <a:rPr lang="fr-FR" sz="1400" dirty="0">
                <a:latin typeface="Metropolis Medium" pitchFamily="2" charset="77"/>
                <a:ea typeface="Verdana" panose="020B0604030504040204" pitchFamily="34" charset="0"/>
                <a:cs typeface="Verdana" panose="020B0604030504040204" pitchFamily="34" charset="0"/>
              </a:rPr>
              <a:t> </a:t>
            </a:r>
            <a:r>
              <a:rPr lang="fr-FR" sz="1400" dirty="0" err="1">
                <a:latin typeface="Metropolis Medium" pitchFamily="2" charset="77"/>
                <a:ea typeface="Verdana" panose="020B0604030504040204" pitchFamily="34" charset="0"/>
                <a:cs typeface="Verdana" panose="020B0604030504040204" pitchFamily="34" charset="0"/>
              </a:rPr>
              <a:t>its</a:t>
            </a:r>
            <a:r>
              <a:rPr lang="fr-FR" sz="1400" dirty="0">
                <a:latin typeface="Metropolis Medium" pitchFamily="2" charset="77"/>
                <a:ea typeface="Verdana" panose="020B0604030504040204" pitchFamily="34" charset="0"/>
                <a:cs typeface="Verdana" panose="020B0604030504040204" pitchFamily="34" charset="0"/>
              </a:rPr>
              <a:t> size</a:t>
            </a:r>
            <a:endParaRPr lang="fr-FR" sz="700" dirty="0">
              <a:latin typeface="Metropolis Medium"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277717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a:extLst>
              <a:ext uri="{FF2B5EF4-FFF2-40B4-BE49-F238E27FC236}">
                <a16:creationId xmlns:a16="http://schemas.microsoft.com/office/drawing/2014/main" id="{68063D59-9592-2F40-B022-F9C4BC27E872}"/>
              </a:ext>
            </a:extLst>
          </p:cNvPr>
          <p:cNvPicPr>
            <a:picLocks noGrp="1" noChangeAspect="1"/>
          </p:cNvPicPr>
          <p:nvPr>
            <p:ph type="pic" sz="quarter" idx="4294967295"/>
          </p:nvPr>
        </p:nvPicPr>
        <p:blipFill rotWithShape="1">
          <a:blip r:embed="rId2"/>
          <a:srcRect l="67285" t="43801" r="2453" b="18178"/>
          <a:stretch/>
        </p:blipFill>
        <p:spPr>
          <a:xfrm>
            <a:off x="8719457" y="3429000"/>
            <a:ext cx="3472543" cy="3428998"/>
          </a:xfrm>
          <a:custGeom>
            <a:avLst/>
            <a:gdLst>
              <a:gd name="connsiteX0" fmla="*/ 0 w 5019675"/>
              <a:gd name="connsiteY0" fmla="*/ 0 h 5019675"/>
              <a:gd name="connsiteX1" fmla="*/ 5019675 w 5019675"/>
              <a:gd name="connsiteY1" fmla="*/ 0 h 5019675"/>
              <a:gd name="connsiteX2" fmla="*/ 5019675 w 5019675"/>
              <a:gd name="connsiteY2" fmla="*/ 5019675 h 5019675"/>
              <a:gd name="connsiteX3" fmla="*/ 0 w 5019675"/>
              <a:gd name="connsiteY3" fmla="*/ 5019675 h 5019675"/>
              <a:gd name="connsiteX4" fmla="*/ 0 w 5019675"/>
              <a:gd name="connsiteY4" fmla="*/ 0 h 5019675"/>
              <a:gd name="connsiteX0" fmla="*/ 0 w 5019675"/>
              <a:gd name="connsiteY0" fmla="*/ 5019675 h 5019675"/>
              <a:gd name="connsiteX1" fmla="*/ 5019675 w 5019675"/>
              <a:gd name="connsiteY1" fmla="*/ 0 h 5019675"/>
              <a:gd name="connsiteX2" fmla="*/ 5019675 w 5019675"/>
              <a:gd name="connsiteY2" fmla="*/ 5019675 h 5019675"/>
              <a:gd name="connsiteX3" fmla="*/ 0 w 5019675"/>
              <a:gd name="connsiteY3" fmla="*/ 5019675 h 5019675"/>
            </a:gdLst>
            <a:ahLst/>
            <a:cxnLst>
              <a:cxn ang="0">
                <a:pos x="connsiteX0" y="connsiteY0"/>
              </a:cxn>
              <a:cxn ang="0">
                <a:pos x="connsiteX1" y="connsiteY1"/>
              </a:cxn>
              <a:cxn ang="0">
                <a:pos x="connsiteX2" y="connsiteY2"/>
              </a:cxn>
              <a:cxn ang="0">
                <a:pos x="connsiteX3" y="connsiteY3"/>
              </a:cxn>
            </a:cxnLst>
            <a:rect l="l" t="t" r="r" b="b"/>
            <a:pathLst>
              <a:path w="5019675" h="5019675">
                <a:moveTo>
                  <a:pt x="0" y="5019675"/>
                </a:moveTo>
                <a:lnTo>
                  <a:pt x="5019675" y="0"/>
                </a:lnTo>
                <a:lnTo>
                  <a:pt x="5019675" y="5019675"/>
                </a:lnTo>
                <a:lnTo>
                  <a:pt x="0" y="5019675"/>
                </a:lnTo>
                <a:close/>
              </a:path>
            </a:pathLst>
          </a:custGeom>
        </p:spPr>
      </p:pic>
      <p:pic>
        <p:nvPicPr>
          <p:cNvPr id="6" name="Espace réservé pour une image  5">
            <a:extLst>
              <a:ext uri="{FF2B5EF4-FFF2-40B4-BE49-F238E27FC236}">
                <a16:creationId xmlns:a16="http://schemas.microsoft.com/office/drawing/2014/main" id="{5E5CCD3A-36E8-D649-9E1E-68EBC9DDCCA6}"/>
              </a:ext>
            </a:extLst>
          </p:cNvPr>
          <p:cNvPicPr>
            <a:picLocks noGrp="1" noChangeAspect="1"/>
          </p:cNvPicPr>
          <p:nvPr>
            <p:ph type="pic" sz="quarter" idx="10"/>
          </p:nvPr>
        </p:nvPicPr>
        <p:blipFill>
          <a:blip r:embed="rId2"/>
          <a:srcRect/>
          <a:stretch/>
        </p:blipFill>
        <p:spPr>
          <a:xfrm>
            <a:off x="-17463" y="-2"/>
            <a:ext cx="9418638" cy="6858000"/>
          </a:xfrm>
        </p:spPr>
      </p:pic>
      <p:sp>
        <p:nvSpPr>
          <p:cNvPr id="4" name="ZoneTexte 3">
            <a:extLst>
              <a:ext uri="{FF2B5EF4-FFF2-40B4-BE49-F238E27FC236}">
                <a16:creationId xmlns:a16="http://schemas.microsoft.com/office/drawing/2014/main" id="{A53CD632-4E86-5B44-A025-19102AD3E43F}"/>
              </a:ext>
            </a:extLst>
          </p:cNvPr>
          <p:cNvSpPr txBox="1"/>
          <p:nvPr/>
        </p:nvSpPr>
        <p:spPr>
          <a:xfrm>
            <a:off x="1804529" y="2869872"/>
            <a:ext cx="8582942" cy="1118255"/>
          </a:xfrm>
          <a:prstGeom prst="rect">
            <a:avLst/>
          </a:prstGeom>
          <a:noFill/>
        </p:spPr>
        <p:txBody>
          <a:bodyPr wrap="square" rtlCol="0" anchor="ctr">
            <a:spAutoFit/>
          </a:bodyPr>
          <a:lstStyle/>
          <a:p>
            <a:pPr algn="ctr">
              <a:lnSpc>
                <a:spcPts val="8000"/>
              </a:lnSpc>
            </a:pPr>
            <a:r>
              <a:rPr lang="fr-FR" sz="7000" b="1" dirty="0">
                <a:highlight>
                  <a:srgbClr val="FFCC00"/>
                </a:highlight>
                <a:latin typeface="Metropolis Extra Bold" pitchFamily="2" charset="77"/>
              </a:rPr>
              <a:t>OTHERS</a:t>
            </a:r>
          </a:p>
        </p:txBody>
      </p:sp>
      <p:cxnSp>
        <p:nvCxnSpPr>
          <p:cNvPr id="18" name="Connecteur droit 17">
            <a:extLst>
              <a:ext uri="{FF2B5EF4-FFF2-40B4-BE49-F238E27FC236}">
                <a16:creationId xmlns:a16="http://schemas.microsoft.com/office/drawing/2014/main" id="{8E77480F-5003-6546-8F34-691BF961A62E}"/>
              </a:ext>
            </a:extLst>
          </p:cNvPr>
          <p:cNvCxnSpPr>
            <a:cxnSpLocks/>
          </p:cNvCxnSpPr>
          <p:nvPr/>
        </p:nvCxnSpPr>
        <p:spPr>
          <a:xfrm flipH="1">
            <a:off x="305312" y="0"/>
            <a:ext cx="2195223" cy="219522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Triangle rectangle 18">
            <a:extLst>
              <a:ext uri="{FF2B5EF4-FFF2-40B4-BE49-F238E27FC236}">
                <a16:creationId xmlns:a16="http://schemas.microsoft.com/office/drawing/2014/main" id="{51BAD7DA-0A78-FF4D-BD7C-F26C8A805AD4}"/>
              </a:ext>
            </a:extLst>
          </p:cNvPr>
          <p:cNvSpPr/>
          <p:nvPr/>
        </p:nvSpPr>
        <p:spPr>
          <a:xfrm rot="5400000">
            <a:off x="0" y="0"/>
            <a:ext cx="981075" cy="9810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descr="Une image contenant arrêt, dessin, alimentation, signe&#10;&#10;Description générée automatiquement">
            <a:extLst>
              <a:ext uri="{FF2B5EF4-FFF2-40B4-BE49-F238E27FC236}">
                <a16:creationId xmlns:a16="http://schemas.microsoft.com/office/drawing/2014/main" id="{F9A2E985-A5D4-E14A-BA6E-F94035237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0015" y="6336931"/>
            <a:ext cx="817381" cy="278282"/>
          </a:xfrm>
          <a:prstGeom prst="rect">
            <a:avLst/>
          </a:prstGeom>
        </p:spPr>
      </p:pic>
    </p:spTree>
    <p:extLst>
      <p:ext uri="{BB962C8B-B14F-4D97-AF65-F5344CB8AC3E}">
        <p14:creationId xmlns:p14="http://schemas.microsoft.com/office/powerpoint/2010/main" val="4244242837"/>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694171-EF0D-804B-B064-F7C2B0023ED4}"/>
              </a:ext>
            </a:extLst>
          </p:cNvPr>
          <p:cNvSpPr>
            <a:spLocks noGrp="1"/>
          </p:cNvSpPr>
          <p:nvPr>
            <p:ph type="title"/>
          </p:nvPr>
        </p:nvSpPr>
        <p:spPr/>
        <p:txBody>
          <a:bodyPr/>
          <a:lstStyle/>
          <a:p>
            <a:r>
              <a:rPr lang="fr-FR" spc="-150" dirty="0"/>
              <a:t>COLOURS</a:t>
            </a:r>
          </a:p>
        </p:txBody>
      </p:sp>
      <p:pic>
        <p:nvPicPr>
          <p:cNvPr id="1026" name="Picture 2">
            <a:extLst>
              <a:ext uri="{FF2B5EF4-FFF2-40B4-BE49-F238E27FC236}">
                <a16:creationId xmlns:a16="http://schemas.microsoft.com/office/drawing/2014/main" id="{E8A3B05A-41A0-9EDF-7C65-C2696EC8D2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43" r="41601" b="8682"/>
          <a:stretch/>
        </p:blipFill>
        <p:spPr bwMode="auto">
          <a:xfrm>
            <a:off x="302003" y="1332069"/>
            <a:ext cx="2684477" cy="3464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9A6E60A-F5AD-D73B-AFD7-BFD44BA3DF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57" r="40968" b="11825"/>
          <a:stretch/>
        </p:blipFill>
        <p:spPr bwMode="auto">
          <a:xfrm>
            <a:off x="3019816" y="1327480"/>
            <a:ext cx="2857547" cy="2288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822C3A2-354B-8DF2-954E-8EB257B4EA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94" r="40836" b="13293"/>
          <a:stretch/>
        </p:blipFill>
        <p:spPr bwMode="auto">
          <a:xfrm>
            <a:off x="3034409" y="4043494"/>
            <a:ext cx="2745606" cy="21551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6B31DBE-F653-1878-58C4-DDDBB325CE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960" r="41986" b="12495"/>
          <a:stretch/>
        </p:blipFill>
        <p:spPr bwMode="auto">
          <a:xfrm>
            <a:off x="5910699" y="4042083"/>
            <a:ext cx="2684477" cy="21716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2832A37-F0D3-C6C4-DDF7-9B207B58714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725" r="41358" b="12591"/>
          <a:stretch/>
        </p:blipFill>
        <p:spPr bwMode="auto">
          <a:xfrm>
            <a:off x="5910699" y="1379021"/>
            <a:ext cx="2760199" cy="21850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493226A-C898-458C-325B-3DAEA07102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556" r="41219" b="12236"/>
          <a:stretch/>
        </p:blipFill>
        <p:spPr bwMode="auto">
          <a:xfrm>
            <a:off x="8670898" y="1328889"/>
            <a:ext cx="2876290" cy="2286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620984"/>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694171-EF0D-804B-B064-F7C2B0023ED4}"/>
              </a:ext>
            </a:extLst>
          </p:cNvPr>
          <p:cNvSpPr>
            <a:spLocks noGrp="1"/>
          </p:cNvSpPr>
          <p:nvPr>
            <p:ph type="title"/>
          </p:nvPr>
        </p:nvSpPr>
        <p:spPr/>
        <p:txBody>
          <a:bodyPr/>
          <a:lstStyle/>
          <a:p>
            <a:r>
              <a:rPr lang="fr-FR" spc="-150" dirty="0"/>
              <a:t>TYPOGRAPHIES</a:t>
            </a:r>
          </a:p>
        </p:txBody>
      </p:sp>
      <p:sp>
        <p:nvSpPr>
          <p:cNvPr id="5" name="ZoneTexte 4">
            <a:extLst>
              <a:ext uri="{FF2B5EF4-FFF2-40B4-BE49-F238E27FC236}">
                <a16:creationId xmlns:a16="http://schemas.microsoft.com/office/drawing/2014/main" id="{67B94868-C64E-9A4B-8026-3828D376C26D}"/>
              </a:ext>
            </a:extLst>
          </p:cNvPr>
          <p:cNvSpPr txBox="1"/>
          <p:nvPr/>
        </p:nvSpPr>
        <p:spPr>
          <a:xfrm>
            <a:off x="2496766" y="1636934"/>
            <a:ext cx="7198467" cy="3995966"/>
          </a:xfrm>
          <a:prstGeom prst="rect">
            <a:avLst/>
          </a:prstGeom>
          <a:noFill/>
        </p:spPr>
        <p:txBody>
          <a:bodyPr wrap="square" rtlCol="0">
            <a:spAutoFit/>
          </a:bodyPr>
          <a:lstStyle/>
          <a:p>
            <a:r>
              <a:rPr lang="fr-FR" sz="6000" i="1" dirty="0">
                <a:solidFill>
                  <a:srgbClr val="E10014"/>
                </a:solidFill>
                <a:latin typeface="Rift Bold" pitchFamily="2" charset="0"/>
                <a:ea typeface="Verdana" panose="020B0604030504040204" pitchFamily="34" charset="0"/>
                <a:cs typeface="Verdana" panose="020B0604030504040204" pitchFamily="34" charset="0"/>
              </a:rPr>
              <a:t>RIFT</a:t>
            </a:r>
          </a:p>
          <a:p>
            <a:pPr>
              <a:lnSpc>
                <a:spcPts val="3980"/>
              </a:lnSpc>
            </a:pPr>
            <a:r>
              <a:rPr lang="fr-FR" sz="4400" b="1" dirty="0">
                <a:latin typeface="Rift Bold" pitchFamily="2" charset="0"/>
                <a:ea typeface="Verdana" panose="020B0604030504040204" pitchFamily="34" charset="0"/>
                <a:cs typeface="Verdana" panose="020B0604030504040204" pitchFamily="34" charset="0"/>
              </a:rPr>
              <a:t>ABCDEF</a:t>
            </a:r>
            <a:r>
              <a:rPr lang="fr-FR" sz="4400" i="1" dirty="0">
                <a:latin typeface="Rift" pitchFamily="2" charset="0"/>
                <a:ea typeface="Verdana" panose="020B0604030504040204" pitchFamily="34" charset="0"/>
                <a:cs typeface="Verdana" panose="020B0604030504040204" pitchFamily="34" charset="0"/>
              </a:rPr>
              <a:t>ABCDEF</a:t>
            </a:r>
            <a:r>
              <a:rPr lang="fr-FR" sz="4400" b="1" i="1" dirty="0">
                <a:latin typeface="Rift Bold" pitchFamily="2" charset="0"/>
                <a:ea typeface="Verdana" panose="020B0604030504040204" pitchFamily="34" charset="0"/>
                <a:cs typeface="Verdana" panose="020B0604030504040204" pitchFamily="34" charset="0"/>
              </a:rPr>
              <a:t>12345</a:t>
            </a:r>
            <a:r>
              <a:rPr lang="fr-FR" sz="4400" dirty="0">
                <a:latin typeface="Rift" pitchFamily="2" charset="0"/>
                <a:ea typeface="Verdana" panose="020B0604030504040204" pitchFamily="34" charset="0"/>
                <a:cs typeface="Verdana" panose="020B0604030504040204" pitchFamily="34" charset="0"/>
              </a:rPr>
              <a:t>@&amp;€!</a:t>
            </a:r>
          </a:p>
          <a:p>
            <a:r>
              <a:rPr lang="fr-FR" sz="1400" dirty="0">
                <a:latin typeface="Metropolis" pitchFamily="2" charset="77"/>
                <a:ea typeface="Verdana" panose="020B0604030504040204" pitchFamily="34" charset="0"/>
                <a:cs typeface="Verdana" panose="020B0604030504040204" pitchFamily="34" charset="0"/>
              </a:rPr>
              <a:t>Main </a:t>
            </a:r>
            <a:r>
              <a:rPr lang="fr-FR" sz="1400" dirty="0" err="1">
                <a:latin typeface="Metropolis" pitchFamily="2" charset="77"/>
                <a:ea typeface="Verdana" panose="020B0604030504040204" pitchFamily="34" charset="0"/>
                <a:cs typeface="Verdana" panose="020B0604030504040204" pitchFamily="34" charset="0"/>
              </a:rPr>
              <a:t>title</a:t>
            </a:r>
            <a:r>
              <a:rPr lang="fr-FR" sz="1400" dirty="0">
                <a:latin typeface="Metropolis" pitchFamily="2" charset="77"/>
                <a:ea typeface="Verdana" panose="020B0604030504040204" pitchFamily="34" charset="0"/>
                <a:cs typeface="Verdana" panose="020B0604030504040204" pitchFamily="34" charset="0"/>
              </a:rPr>
              <a:t> / </a:t>
            </a:r>
            <a:r>
              <a:rPr lang="fr-FR" sz="1400" dirty="0" err="1">
                <a:latin typeface="Metropolis" pitchFamily="2" charset="77"/>
                <a:ea typeface="Verdana" panose="020B0604030504040204" pitchFamily="34" charset="0"/>
                <a:cs typeface="Verdana" panose="020B0604030504040204" pitchFamily="34" charset="0"/>
              </a:rPr>
              <a:t>eye-catching</a:t>
            </a:r>
            <a:r>
              <a:rPr lang="fr-FR" sz="1400" dirty="0">
                <a:latin typeface="Metropolis" pitchFamily="2" charset="77"/>
                <a:ea typeface="Verdana" panose="020B0604030504040204" pitchFamily="34" charset="0"/>
                <a:cs typeface="Verdana" panose="020B0604030504040204" pitchFamily="34" charset="0"/>
              </a:rPr>
              <a:t> font. </a:t>
            </a:r>
            <a:r>
              <a:rPr lang="fr-FR" sz="1400" dirty="0" err="1">
                <a:latin typeface="Metropolis" pitchFamily="2" charset="77"/>
                <a:ea typeface="Verdana" panose="020B0604030504040204" pitchFamily="34" charset="0"/>
                <a:cs typeface="Verdana" panose="020B0604030504040204" pitchFamily="34" charset="0"/>
              </a:rPr>
              <a:t>Cannot</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be</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used</a:t>
            </a:r>
            <a:r>
              <a:rPr lang="fr-FR" sz="1400" dirty="0">
                <a:latin typeface="Metropolis" pitchFamily="2" charset="77"/>
                <a:ea typeface="Verdana" panose="020B0604030504040204" pitchFamily="34" charset="0"/>
                <a:cs typeface="Verdana" panose="020B0604030504040204" pitchFamily="34" charset="0"/>
              </a:rPr>
              <a:t> as a single font.</a:t>
            </a:r>
          </a:p>
          <a:p>
            <a:r>
              <a:rPr lang="fr-FR" sz="1400" b="1" dirty="0" err="1">
                <a:latin typeface="Metropolis" pitchFamily="2" charset="77"/>
                <a:ea typeface="Verdana" panose="020B0604030504040204" pitchFamily="34" charset="0"/>
                <a:cs typeface="Verdana" panose="020B0604030504040204" pitchFamily="34" charset="0"/>
              </a:rPr>
              <a:t>Weights</a:t>
            </a:r>
            <a:r>
              <a:rPr lang="fr-FR" sz="1400" dirty="0">
                <a:latin typeface="Metropolis" pitchFamily="2" charset="77"/>
                <a:ea typeface="Verdana" panose="020B0604030504040204" pitchFamily="34" charset="0"/>
                <a:cs typeface="Verdana" panose="020B0604030504040204" pitchFamily="34" charset="0"/>
              </a:rPr>
              <a:t>: 5 - </a:t>
            </a:r>
            <a:r>
              <a:rPr lang="fr-FR" sz="1400" b="1" dirty="0">
                <a:latin typeface="Metropolis" pitchFamily="2" charset="77"/>
                <a:ea typeface="Verdana" panose="020B0604030504040204" pitchFamily="34" charset="0"/>
                <a:cs typeface="Verdana" panose="020B0604030504040204" pitchFamily="34" charset="0"/>
              </a:rPr>
              <a:t>Styles</a:t>
            </a:r>
            <a:r>
              <a:rPr lang="fr-FR" sz="1400" dirty="0">
                <a:latin typeface="Metropolis" pitchFamily="2" charset="77"/>
                <a:ea typeface="Verdana" panose="020B0604030504040204" pitchFamily="34" charset="0"/>
                <a:cs typeface="Verdana" panose="020B0604030504040204" pitchFamily="34" charset="0"/>
              </a:rPr>
              <a:t>: 2</a:t>
            </a:r>
          </a:p>
          <a:p>
            <a:endParaRPr lang="fr-FR" sz="1100" dirty="0">
              <a:latin typeface="Metropolis" pitchFamily="2" charset="77"/>
              <a:ea typeface="Verdana" panose="020B0604030504040204" pitchFamily="34" charset="0"/>
              <a:cs typeface="Verdana" panose="020B0604030504040204" pitchFamily="34" charset="0"/>
            </a:endParaRPr>
          </a:p>
          <a:p>
            <a:r>
              <a:rPr lang="fr-FR" sz="6000" b="1" dirty="0">
                <a:solidFill>
                  <a:srgbClr val="E10014"/>
                </a:solidFill>
                <a:latin typeface="Metropolis Extra Bold" pitchFamily="2" charset="77"/>
                <a:ea typeface="Verdana" panose="020B0604030504040204" pitchFamily="34" charset="0"/>
                <a:cs typeface="Verdana" panose="020B0604030504040204" pitchFamily="34" charset="0"/>
              </a:rPr>
              <a:t>METROPOLIS</a:t>
            </a:r>
            <a:endParaRPr lang="fr-FR" sz="6000" b="1" dirty="0">
              <a:solidFill>
                <a:srgbClr val="E10014"/>
              </a:solidFill>
              <a:latin typeface="Metropolis" pitchFamily="2" charset="77"/>
              <a:ea typeface="Verdana" panose="020B0604030504040204" pitchFamily="34" charset="0"/>
              <a:cs typeface="Verdana" panose="020B0604030504040204" pitchFamily="34" charset="0"/>
            </a:endParaRPr>
          </a:p>
          <a:p>
            <a:pPr>
              <a:lnSpc>
                <a:spcPts val="3980"/>
              </a:lnSpc>
            </a:pPr>
            <a:r>
              <a:rPr lang="fr-FR" sz="4400" b="1" dirty="0">
                <a:latin typeface="Metropolis" pitchFamily="2" charset="77"/>
                <a:ea typeface="Verdana" panose="020B0604030504040204" pitchFamily="34" charset="0"/>
                <a:cs typeface="Verdana" panose="020B0604030504040204" pitchFamily="34" charset="0"/>
              </a:rPr>
              <a:t>ABCDEF</a:t>
            </a:r>
            <a:r>
              <a:rPr lang="fr-FR" sz="4400" dirty="0">
                <a:latin typeface="Metropolis" pitchFamily="2" charset="77"/>
                <a:ea typeface="Verdana" panose="020B0604030504040204" pitchFamily="34" charset="0"/>
                <a:cs typeface="Verdana" panose="020B0604030504040204" pitchFamily="34" charset="0"/>
              </a:rPr>
              <a:t>abcdef</a:t>
            </a:r>
            <a:r>
              <a:rPr lang="fr-FR" sz="4400" i="1" dirty="0">
                <a:latin typeface="Metropolis Medium" pitchFamily="2" charset="77"/>
                <a:ea typeface="Verdana" panose="020B0604030504040204" pitchFamily="34" charset="0"/>
                <a:cs typeface="Verdana" panose="020B0604030504040204" pitchFamily="34" charset="0"/>
              </a:rPr>
              <a:t>1234@&amp;€!</a:t>
            </a:r>
          </a:p>
          <a:p>
            <a:r>
              <a:rPr lang="fr-FR" sz="1400" dirty="0">
                <a:latin typeface="Metropolis" pitchFamily="2" charset="77"/>
                <a:ea typeface="Verdana" panose="020B0604030504040204" pitchFamily="34" charset="0"/>
                <a:cs typeface="Verdana" panose="020B0604030504040204" pitchFamily="34" charset="0"/>
              </a:rPr>
              <a:t>All </a:t>
            </a:r>
            <a:r>
              <a:rPr lang="fr-FR" sz="1400" dirty="0" err="1">
                <a:latin typeface="Metropolis" pitchFamily="2" charset="77"/>
                <a:ea typeface="Verdana" panose="020B0604030504040204" pitchFamily="34" charset="0"/>
                <a:cs typeface="Verdana" panose="020B0604030504040204" pitchFamily="34" charset="0"/>
              </a:rPr>
              <a:t>purpose</a:t>
            </a:r>
            <a:r>
              <a:rPr lang="fr-FR" sz="1400" dirty="0">
                <a:latin typeface="Metropolis" pitchFamily="2" charset="77"/>
                <a:ea typeface="Verdana" panose="020B0604030504040204" pitchFamily="34" charset="0"/>
                <a:cs typeface="Verdana" panose="020B0604030504040204" pitchFamily="34" charset="0"/>
              </a:rPr>
              <a:t> font.</a:t>
            </a:r>
            <a:endParaRPr lang="fr-FR" sz="1400" b="1" dirty="0">
              <a:latin typeface="Metropolis" pitchFamily="2" charset="77"/>
              <a:ea typeface="Verdana" panose="020B0604030504040204" pitchFamily="34" charset="0"/>
              <a:cs typeface="Verdana" panose="020B0604030504040204" pitchFamily="34" charset="0"/>
            </a:endParaRPr>
          </a:p>
          <a:p>
            <a:r>
              <a:rPr lang="fr-FR" sz="1400" b="1" dirty="0" err="1">
                <a:latin typeface="Metropolis" pitchFamily="2" charset="77"/>
                <a:ea typeface="Verdana" panose="020B0604030504040204" pitchFamily="34" charset="0"/>
                <a:cs typeface="Verdana" panose="020B0604030504040204" pitchFamily="34" charset="0"/>
              </a:rPr>
              <a:t>Weights</a:t>
            </a:r>
            <a:r>
              <a:rPr lang="fr-FR" sz="1400" dirty="0">
                <a:latin typeface="Metropolis" pitchFamily="2" charset="77"/>
                <a:ea typeface="Verdana" panose="020B0604030504040204" pitchFamily="34" charset="0"/>
                <a:cs typeface="Verdana" panose="020B0604030504040204" pitchFamily="34" charset="0"/>
              </a:rPr>
              <a:t>: 9 - </a:t>
            </a:r>
            <a:r>
              <a:rPr lang="fr-FR" sz="1400" b="1" dirty="0">
                <a:latin typeface="Metropolis" pitchFamily="2" charset="77"/>
                <a:ea typeface="Verdana" panose="020B0604030504040204" pitchFamily="34" charset="0"/>
                <a:cs typeface="Verdana" panose="020B0604030504040204" pitchFamily="34" charset="0"/>
              </a:rPr>
              <a:t>Styles</a:t>
            </a:r>
            <a:r>
              <a:rPr lang="fr-FR" sz="1400" dirty="0">
                <a:latin typeface="Metropolis" pitchFamily="2" charset="77"/>
                <a:ea typeface="Verdana" panose="020B0604030504040204" pitchFamily="34" charset="0"/>
                <a:cs typeface="Verdana" panose="020B0604030504040204" pitchFamily="34" charset="0"/>
              </a:rPr>
              <a:t>: 2</a:t>
            </a:r>
          </a:p>
        </p:txBody>
      </p:sp>
    </p:spTree>
    <p:extLst>
      <p:ext uri="{BB962C8B-B14F-4D97-AF65-F5344CB8AC3E}">
        <p14:creationId xmlns:p14="http://schemas.microsoft.com/office/powerpoint/2010/main" val="2740166294"/>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694171-EF0D-804B-B064-F7C2B0023ED4}"/>
              </a:ext>
            </a:extLst>
          </p:cNvPr>
          <p:cNvSpPr>
            <a:spLocks noGrp="1"/>
          </p:cNvSpPr>
          <p:nvPr>
            <p:ph type="title"/>
          </p:nvPr>
        </p:nvSpPr>
        <p:spPr/>
        <p:txBody>
          <a:bodyPr/>
          <a:lstStyle/>
          <a:p>
            <a:r>
              <a:rPr lang="fr-FR" spc="-150" dirty="0"/>
              <a:t>COLOURS</a:t>
            </a:r>
          </a:p>
        </p:txBody>
      </p:sp>
      <p:sp>
        <p:nvSpPr>
          <p:cNvPr id="4" name="ZoneTexte 3">
            <a:extLst>
              <a:ext uri="{FF2B5EF4-FFF2-40B4-BE49-F238E27FC236}">
                <a16:creationId xmlns:a16="http://schemas.microsoft.com/office/drawing/2014/main" id="{0D95426A-F6DC-DC4A-8617-1DF20CFCBB35}"/>
              </a:ext>
            </a:extLst>
          </p:cNvPr>
          <p:cNvSpPr txBox="1"/>
          <p:nvPr/>
        </p:nvSpPr>
        <p:spPr>
          <a:xfrm>
            <a:off x="6096000" y="3429000"/>
            <a:ext cx="2880000" cy="1440000"/>
          </a:xfrm>
          <a:prstGeom prst="rect">
            <a:avLst/>
          </a:prstGeom>
          <a:solidFill>
            <a:srgbClr val="111111"/>
          </a:solidFill>
        </p:spPr>
        <p:txBody>
          <a:bodyPr wrap="square" rtlCol="0">
            <a:noAutofit/>
          </a:bodyPr>
          <a:lstStyle/>
          <a:p>
            <a:pPr algn="l"/>
            <a:r>
              <a:rPr lang="fr-FR" sz="3200" b="1" i="1" dirty="0">
                <a:solidFill>
                  <a:schemeClr val="bg1"/>
                </a:solidFill>
                <a:latin typeface="Rift Bold" pitchFamily="2" charset="0"/>
              </a:rPr>
              <a:t>ALL BLACK</a:t>
            </a:r>
          </a:p>
          <a:p>
            <a:r>
              <a:rPr lang="fr-FR" sz="1400" b="1" dirty="0">
                <a:solidFill>
                  <a:schemeClr val="bg1"/>
                </a:solidFill>
                <a:latin typeface="Metropolis" pitchFamily="2" charset="77"/>
              </a:rPr>
              <a:t>RGB: </a:t>
            </a:r>
            <a:r>
              <a:rPr lang="fr-FR" sz="1400" dirty="0">
                <a:solidFill>
                  <a:schemeClr val="bg1"/>
                </a:solidFill>
                <a:latin typeface="Metropolis" pitchFamily="2" charset="77"/>
              </a:rPr>
              <a:t>1111111</a:t>
            </a:r>
          </a:p>
          <a:p>
            <a:pPr algn="l"/>
            <a:r>
              <a:rPr lang="fr-FR" sz="1400" b="1" dirty="0">
                <a:solidFill>
                  <a:schemeClr val="bg1"/>
                </a:solidFill>
                <a:latin typeface="Metropolis" pitchFamily="2" charset="77"/>
              </a:rPr>
              <a:t>#</a:t>
            </a:r>
            <a:r>
              <a:rPr lang="fr-FR" sz="1400" dirty="0">
                <a:solidFill>
                  <a:schemeClr val="bg1"/>
                </a:solidFill>
                <a:latin typeface="Metropolis" pitchFamily="2" charset="77"/>
              </a:rPr>
              <a:t>1111111</a:t>
            </a:r>
          </a:p>
          <a:p>
            <a:r>
              <a:rPr lang="fr-FR" sz="1400" b="1" dirty="0">
                <a:solidFill>
                  <a:schemeClr val="bg1"/>
                </a:solidFill>
              </a:rPr>
              <a:t>CMYK: </a:t>
            </a:r>
            <a:r>
              <a:rPr lang="fr-FR" sz="1400" dirty="0">
                <a:solidFill>
                  <a:schemeClr val="bg1"/>
                </a:solidFill>
              </a:rPr>
              <a:t>40-40-40-100</a:t>
            </a:r>
            <a:endParaRPr lang="fr-FR" sz="1400" dirty="0">
              <a:solidFill>
                <a:schemeClr val="bg1"/>
              </a:solidFill>
              <a:latin typeface="Metropolis" pitchFamily="2" charset="77"/>
            </a:endParaRPr>
          </a:p>
        </p:txBody>
      </p:sp>
      <p:sp>
        <p:nvSpPr>
          <p:cNvPr id="7" name="ZoneTexte 6">
            <a:extLst>
              <a:ext uri="{FF2B5EF4-FFF2-40B4-BE49-F238E27FC236}">
                <a16:creationId xmlns:a16="http://schemas.microsoft.com/office/drawing/2014/main" id="{AE92D104-E94D-EC4A-983C-D9F31030F4A9}"/>
              </a:ext>
            </a:extLst>
          </p:cNvPr>
          <p:cNvSpPr txBox="1"/>
          <p:nvPr/>
        </p:nvSpPr>
        <p:spPr>
          <a:xfrm>
            <a:off x="6096000" y="1989000"/>
            <a:ext cx="2880000" cy="1440000"/>
          </a:xfrm>
          <a:prstGeom prst="rect">
            <a:avLst/>
          </a:prstGeom>
          <a:solidFill>
            <a:srgbClr val="FFCC00"/>
          </a:solidFill>
        </p:spPr>
        <p:txBody>
          <a:bodyPr wrap="square" rtlCol="0">
            <a:noAutofit/>
          </a:bodyPr>
          <a:lstStyle/>
          <a:p>
            <a:pPr algn="l"/>
            <a:r>
              <a:rPr lang="fr-FR" sz="3200" b="1" i="1" dirty="0">
                <a:latin typeface="Rift Bold" pitchFamily="2" charset="0"/>
              </a:rPr>
              <a:t>ODDZ</a:t>
            </a:r>
            <a:endParaRPr lang="fr-FR" sz="1600" b="1" dirty="0">
              <a:latin typeface="Metropolis" pitchFamily="2" charset="77"/>
            </a:endParaRPr>
          </a:p>
          <a:p>
            <a:r>
              <a:rPr lang="fr-FR" sz="1400" b="1" dirty="0">
                <a:latin typeface="Metropolis" pitchFamily="2" charset="77"/>
              </a:rPr>
              <a:t>#</a:t>
            </a:r>
            <a:r>
              <a:rPr lang="fr-FR" sz="1400" dirty="0">
                <a:latin typeface="Metropolis" pitchFamily="2" charset="77"/>
              </a:rPr>
              <a:t>FFCC00</a:t>
            </a:r>
          </a:p>
          <a:p>
            <a:pPr algn="l"/>
            <a:r>
              <a:rPr lang="fr-FR" sz="1400" b="1" dirty="0">
                <a:latin typeface="Metropolis" pitchFamily="2" charset="77"/>
              </a:rPr>
              <a:t>#</a:t>
            </a:r>
            <a:r>
              <a:rPr lang="fr-FR" sz="1400" dirty="0">
                <a:latin typeface="Metropolis" pitchFamily="2" charset="77"/>
              </a:rPr>
              <a:t>FFCC00</a:t>
            </a:r>
          </a:p>
          <a:p>
            <a:r>
              <a:rPr lang="fr-FR" sz="1400" b="1" dirty="0">
                <a:latin typeface="Metropolis" pitchFamily="2" charset="77"/>
              </a:rPr>
              <a:t>CMYK: </a:t>
            </a:r>
            <a:r>
              <a:rPr lang="fr-FR" sz="1400" dirty="0">
                <a:latin typeface="Metropolis" pitchFamily="2" charset="77"/>
              </a:rPr>
              <a:t>0-10-100-0</a:t>
            </a:r>
          </a:p>
          <a:p>
            <a:r>
              <a:rPr lang="fr-FR" sz="1400" b="1" dirty="0">
                <a:latin typeface="Metropolis" pitchFamily="2" charset="77"/>
              </a:rPr>
              <a:t>Pantone</a:t>
            </a:r>
            <a:r>
              <a:rPr lang="fr-FR" sz="1400" dirty="0">
                <a:latin typeface="Metropolis" pitchFamily="2" charset="77"/>
              </a:rPr>
              <a:t> 116C</a:t>
            </a:r>
            <a:endParaRPr lang="fr-FR" sz="1600" dirty="0">
              <a:latin typeface="Metropolis" pitchFamily="2" charset="77"/>
            </a:endParaRPr>
          </a:p>
        </p:txBody>
      </p:sp>
      <p:sp>
        <p:nvSpPr>
          <p:cNvPr id="10" name="ZoneTexte 9">
            <a:extLst>
              <a:ext uri="{FF2B5EF4-FFF2-40B4-BE49-F238E27FC236}">
                <a16:creationId xmlns:a16="http://schemas.microsoft.com/office/drawing/2014/main" id="{E19AAB4D-5954-4F4A-ACFC-B7D9DD546C0E}"/>
              </a:ext>
            </a:extLst>
          </p:cNvPr>
          <p:cNvSpPr txBox="1"/>
          <p:nvPr/>
        </p:nvSpPr>
        <p:spPr>
          <a:xfrm>
            <a:off x="336001" y="1989000"/>
            <a:ext cx="2880000" cy="2880000"/>
          </a:xfrm>
          <a:prstGeom prst="rect">
            <a:avLst/>
          </a:prstGeom>
          <a:solidFill>
            <a:srgbClr val="E10014"/>
          </a:solidFill>
        </p:spPr>
        <p:txBody>
          <a:bodyPr wrap="square" rtlCol="0">
            <a:noAutofit/>
          </a:bodyPr>
          <a:lstStyle/>
          <a:p>
            <a:pPr algn="l"/>
            <a:r>
              <a:rPr lang="fr-FR" sz="3200" b="1" i="1" dirty="0">
                <a:solidFill>
                  <a:schemeClr val="bg1"/>
                </a:solidFill>
                <a:latin typeface="Rift Bold" pitchFamily="2" charset="0"/>
              </a:rPr>
              <a:t>MAGMA</a:t>
            </a:r>
          </a:p>
          <a:p>
            <a:pPr algn="l"/>
            <a:r>
              <a:rPr lang="fr-FR" sz="1400" b="1" dirty="0">
                <a:solidFill>
                  <a:schemeClr val="bg1"/>
                </a:solidFill>
                <a:latin typeface="Metropolis" pitchFamily="2" charset="77"/>
              </a:rPr>
              <a:t>RGB:</a:t>
            </a:r>
          </a:p>
          <a:p>
            <a:pPr algn="l"/>
            <a:r>
              <a:rPr lang="fr-FR" sz="1400" b="1" dirty="0">
                <a:solidFill>
                  <a:schemeClr val="bg1"/>
                </a:solidFill>
                <a:latin typeface="Metropolis" pitchFamily="2" charset="77"/>
              </a:rPr>
              <a:t>#</a:t>
            </a:r>
            <a:r>
              <a:rPr lang="fr-FR" sz="1400" dirty="0">
                <a:solidFill>
                  <a:schemeClr val="bg1"/>
                </a:solidFill>
                <a:latin typeface="Metropolis" pitchFamily="2" charset="77"/>
              </a:rPr>
              <a:t>E10014</a:t>
            </a:r>
          </a:p>
          <a:p>
            <a:r>
              <a:rPr lang="fr-FR" sz="1400" b="1" dirty="0">
                <a:solidFill>
                  <a:schemeClr val="bg1"/>
                </a:solidFill>
                <a:latin typeface="Metropolis" pitchFamily="2" charset="77"/>
              </a:rPr>
              <a:t>CMYK: </a:t>
            </a:r>
            <a:r>
              <a:rPr lang="fr-FR" sz="1400" dirty="0">
                <a:solidFill>
                  <a:schemeClr val="bg1"/>
                </a:solidFill>
                <a:latin typeface="Metropolis" pitchFamily="2" charset="77"/>
              </a:rPr>
              <a:t>4-100-95-0</a:t>
            </a:r>
          </a:p>
          <a:p>
            <a:r>
              <a:rPr lang="fr-FR" sz="1400" b="1" dirty="0">
                <a:solidFill>
                  <a:schemeClr val="bg1"/>
                </a:solidFill>
                <a:latin typeface="Metropolis" pitchFamily="2" charset="77"/>
              </a:rPr>
              <a:t>Pantone</a:t>
            </a:r>
            <a:r>
              <a:rPr lang="fr-FR" sz="1400" dirty="0">
                <a:solidFill>
                  <a:schemeClr val="bg1"/>
                </a:solidFill>
                <a:latin typeface="Metropolis" pitchFamily="2" charset="77"/>
              </a:rPr>
              <a:t> 2347C</a:t>
            </a:r>
          </a:p>
          <a:p>
            <a:r>
              <a:rPr lang="fr-FR" sz="1400" b="1" dirty="0">
                <a:solidFill>
                  <a:schemeClr val="bg1"/>
                </a:solidFill>
                <a:latin typeface="Metropolis" pitchFamily="2" charset="77"/>
              </a:rPr>
              <a:t>RAL: </a:t>
            </a:r>
            <a:r>
              <a:rPr lang="fr-FR" sz="1400" dirty="0">
                <a:solidFill>
                  <a:schemeClr val="bg1"/>
                </a:solidFill>
                <a:latin typeface="Metropolis" pitchFamily="2" charset="77"/>
              </a:rPr>
              <a:t>3000</a:t>
            </a:r>
          </a:p>
          <a:p>
            <a:endParaRPr lang="fr-FR" sz="1400" dirty="0">
              <a:latin typeface="Metropolis" pitchFamily="2" charset="77"/>
            </a:endParaRPr>
          </a:p>
          <a:p>
            <a:endParaRPr lang="fr-FR" sz="1400" dirty="0">
              <a:latin typeface="Metropolis" pitchFamily="2" charset="77"/>
            </a:endParaRPr>
          </a:p>
          <a:p>
            <a:r>
              <a:rPr lang="fr-FR" sz="1600" i="1" dirty="0">
                <a:latin typeface="Metropolis Light" pitchFamily="2" charset="77"/>
              </a:rPr>
              <a:t>Unique </a:t>
            </a:r>
            <a:r>
              <a:rPr lang="fr-FR" sz="1600" i="1" dirty="0" err="1">
                <a:latin typeface="Metropolis Light" pitchFamily="2" charset="77"/>
              </a:rPr>
              <a:t>red</a:t>
            </a:r>
            <a:r>
              <a:rPr lang="fr-FR" sz="1600" i="1" dirty="0">
                <a:latin typeface="Metropolis Light" pitchFamily="2" charset="77"/>
              </a:rPr>
              <a:t> for printings.</a:t>
            </a:r>
          </a:p>
          <a:p>
            <a:r>
              <a:rPr lang="fr-FR" sz="1600" i="1" dirty="0">
                <a:latin typeface="Metropolis Light" pitchFamily="2" charset="77"/>
              </a:rPr>
              <a:t>For logotype and</a:t>
            </a:r>
          </a:p>
          <a:p>
            <a:r>
              <a:rPr lang="fr-FR" sz="1600" i="1" dirty="0" err="1">
                <a:latin typeface="Metropolis Light" pitchFamily="2" charset="77"/>
              </a:rPr>
              <a:t>catchy</a:t>
            </a:r>
            <a:r>
              <a:rPr lang="fr-FR" sz="1600" i="1" dirty="0">
                <a:latin typeface="Metropolis Light" pitchFamily="2" charset="77"/>
              </a:rPr>
              <a:t> </a:t>
            </a:r>
            <a:r>
              <a:rPr lang="fr-FR" sz="1600" i="1" dirty="0" err="1">
                <a:latin typeface="Metropolis Light" pitchFamily="2" charset="77"/>
              </a:rPr>
              <a:t>elements</a:t>
            </a:r>
            <a:r>
              <a:rPr lang="fr-FR" sz="1600" i="1" dirty="0">
                <a:latin typeface="Metropolis Light" pitchFamily="2" charset="77"/>
              </a:rPr>
              <a:t> in digital.</a:t>
            </a:r>
          </a:p>
        </p:txBody>
      </p:sp>
      <p:sp>
        <p:nvSpPr>
          <p:cNvPr id="11" name="ZoneTexte 10">
            <a:extLst>
              <a:ext uri="{FF2B5EF4-FFF2-40B4-BE49-F238E27FC236}">
                <a16:creationId xmlns:a16="http://schemas.microsoft.com/office/drawing/2014/main" id="{F60CBD76-C658-2144-9354-2540385B3C21}"/>
              </a:ext>
            </a:extLst>
          </p:cNvPr>
          <p:cNvSpPr txBox="1"/>
          <p:nvPr/>
        </p:nvSpPr>
        <p:spPr>
          <a:xfrm>
            <a:off x="3216001" y="1989000"/>
            <a:ext cx="2880000" cy="2880000"/>
          </a:xfrm>
          <a:prstGeom prst="rect">
            <a:avLst/>
          </a:prstGeom>
          <a:solidFill>
            <a:srgbClr val="D2161E"/>
          </a:solidFill>
        </p:spPr>
        <p:txBody>
          <a:bodyPr wrap="square" rtlCol="0">
            <a:noAutofit/>
          </a:bodyPr>
          <a:lstStyle/>
          <a:p>
            <a:pPr algn="l"/>
            <a:r>
              <a:rPr lang="fr-FR" sz="3200" b="1" i="1" dirty="0">
                <a:solidFill>
                  <a:schemeClr val="bg1"/>
                </a:solidFill>
                <a:latin typeface="Rift Bold" pitchFamily="2" charset="0"/>
              </a:rPr>
              <a:t>CLASSICO</a:t>
            </a:r>
          </a:p>
          <a:p>
            <a:pPr algn="l"/>
            <a:r>
              <a:rPr lang="fr-FR" sz="1400" b="1" dirty="0">
                <a:solidFill>
                  <a:schemeClr val="bg1"/>
                </a:solidFill>
                <a:latin typeface="Metropolis" pitchFamily="2" charset="77"/>
              </a:rPr>
              <a:t>RGB:</a:t>
            </a:r>
          </a:p>
          <a:p>
            <a:pPr algn="l"/>
            <a:r>
              <a:rPr lang="fr-FR" sz="1400" b="1" dirty="0">
                <a:solidFill>
                  <a:schemeClr val="bg1"/>
                </a:solidFill>
                <a:latin typeface="Metropolis" pitchFamily="2" charset="77"/>
              </a:rPr>
              <a:t>#</a:t>
            </a:r>
            <a:r>
              <a:rPr lang="fr-FR" sz="1400" dirty="0">
                <a:solidFill>
                  <a:schemeClr val="bg1"/>
                </a:solidFill>
                <a:latin typeface="Metropolis" pitchFamily="2" charset="77"/>
              </a:rPr>
              <a:t>D2161E</a:t>
            </a:r>
          </a:p>
          <a:p>
            <a:pPr algn="l"/>
            <a:endParaRPr lang="fr-FR" sz="1400" dirty="0">
              <a:solidFill>
                <a:schemeClr val="bg1"/>
              </a:solidFill>
              <a:latin typeface="Metropolis" pitchFamily="2" charset="77"/>
            </a:endParaRPr>
          </a:p>
          <a:p>
            <a:pPr algn="l"/>
            <a:endParaRPr lang="fr-FR" sz="1400" dirty="0">
              <a:latin typeface="Metropolis" pitchFamily="2" charset="77"/>
            </a:endParaRPr>
          </a:p>
          <a:p>
            <a:endParaRPr lang="fr-FR" sz="1600" i="1" dirty="0">
              <a:latin typeface="Metropolis Light" pitchFamily="2" charset="77"/>
            </a:endParaRPr>
          </a:p>
          <a:p>
            <a:endParaRPr lang="fr-FR" sz="1600" i="1" dirty="0">
              <a:latin typeface="Metropolis Light" pitchFamily="2" charset="77"/>
            </a:endParaRPr>
          </a:p>
          <a:p>
            <a:endParaRPr lang="fr-FR" sz="1400" i="1" dirty="0">
              <a:latin typeface="Metropolis Light" pitchFamily="2" charset="77"/>
            </a:endParaRPr>
          </a:p>
          <a:p>
            <a:r>
              <a:rPr lang="fr-FR" sz="1600" i="1" dirty="0">
                <a:latin typeface="Metropolis Light" pitchFamily="2" charset="77"/>
              </a:rPr>
              <a:t>More stable </a:t>
            </a:r>
            <a:r>
              <a:rPr lang="fr-FR" sz="1600" i="1" dirty="0" err="1">
                <a:latin typeface="Metropolis Light" pitchFamily="2" charset="77"/>
              </a:rPr>
              <a:t>red</a:t>
            </a:r>
            <a:r>
              <a:rPr lang="fr-FR" sz="1600" i="1" dirty="0">
                <a:latin typeface="Metropolis Light" pitchFamily="2" charset="77"/>
              </a:rPr>
              <a:t> for </a:t>
            </a:r>
            <a:r>
              <a:rPr lang="fr-FR" sz="1600" i="1" dirty="0" err="1">
                <a:latin typeface="Metropolis Light" pitchFamily="2" charset="77"/>
              </a:rPr>
              <a:t>bigger</a:t>
            </a:r>
            <a:r>
              <a:rPr lang="fr-FR" sz="1600" i="1" dirty="0">
                <a:latin typeface="Metropolis Light" pitchFamily="2" charset="77"/>
              </a:rPr>
              <a:t> surface in digital</a:t>
            </a:r>
          </a:p>
        </p:txBody>
      </p:sp>
      <p:sp>
        <p:nvSpPr>
          <p:cNvPr id="9" name="ZoneTexte 8">
            <a:extLst>
              <a:ext uri="{FF2B5EF4-FFF2-40B4-BE49-F238E27FC236}">
                <a16:creationId xmlns:a16="http://schemas.microsoft.com/office/drawing/2014/main" id="{42FC7E66-4F14-4E4F-BD8D-0AF086D133AC}"/>
              </a:ext>
            </a:extLst>
          </p:cNvPr>
          <p:cNvSpPr txBox="1"/>
          <p:nvPr/>
        </p:nvSpPr>
        <p:spPr>
          <a:xfrm>
            <a:off x="8976000" y="1989000"/>
            <a:ext cx="2880000" cy="1440000"/>
          </a:xfrm>
          <a:prstGeom prst="rect">
            <a:avLst/>
          </a:prstGeom>
          <a:solidFill>
            <a:schemeClr val="bg1"/>
          </a:solidFill>
        </p:spPr>
        <p:txBody>
          <a:bodyPr wrap="square" rtlCol="0">
            <a:noAutofit/>
          </a:bodyPr>
          <a:lstStyle/>
          <a:p>
            <a:pPr algn="l"/>
            <a:r>
              <a:rPr lang="fr-FR" sz="3200" b="1" i="1" dirty="0">
                <a:latin typeface="Rift Bold" pitchFamily="2" charset="0"/>
              </a:rPr>
              <a:t>ALL WHITE</a:t>
            </a:r>
          </a:p>
          <a:p>
            <a:r>
              <a:rPr lang="fr-FR" sz="1400" b="1" dirty="0">
                <a:latin typeface="Metropolis" pitchFamily="2" charset="77"/>
              </a:rPr>
              <a:t>RGB: </a:t>
            </a:r>
            <a:r>
              <a:rPr lang="fr-FR" sz="1400" dirty="0">
                <a:latin typeface="Metropolis" pitchFamily="2" charset="77"/>
              </a:rPr>
              <a:t>1111111</a:t>
            </a:r>
          </a:p>
          <a:p>
            <a:pPr algn="l"/>
            <a:r>
              <a:rPr lang="fr-FR" sz="1400" b="1" dirty="0">
                <a:latin typeface="Metropolis" pitchFamily="2" charset="77"/>
              </a:rPr>
              <a:t>#</a:t>
            </a:r>
            <a:r>
              <a:rPr lang="fr-FR" sz="1400" dirty="0">
                <a:latin typeface="Metropolis" pitchFamily="2" charset="77"/>
              </a:rPr>
              <a:t>FFFFFFF</a:t>
            </a:r>
          </a:p>
          <a:p>
            <a:pPr algn="l"/>
            <a:r>
              <a:rPr lang="fr-FR" sz="1400" b="1" dirty="0">
                <a:latin typeface="Metropolis" pitchFamily="2" charset="77"/>
              </a:rPr>
              <a:t>CMYK: </a:t>
            </a:r>
            <a:r>
              <a:rPr lang="fr-FR" sz="1400" dirty="0">
                <a:latin typeface="Metropolis" pitchFamily="2" charset="77"/>
              </a:rPr>
              <a:t>0-0-0-0</a:t>
            </a:r>
            <a:endParaRPr lang="fr-FR" sz="1600" dirty="0">
              <a:latin typeface="Metropolis" pitchFamily="2" charset="77"/>
            </a:endParaRPr>
          </a:p>
        </p:txBody>
      </p:sp>
    </p:spTree>
    <p:extLst>
      <p:ext uri="{BB962C8B-B14F-4D97-AF65-F5344CB8AC3E}">
        <p14:creationId xmlns:p14="http://schemas.microsoft.com/office/powerpoint/2010/main" val="65434466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66FE8E6-44CE-34BD-30FA-1805FF0DB452}"/>
              </a:ext>
            </a:extLst>
          </p:cNvPr>
          <p:cNvCxnSpPr>
            <a:cxnSpLocks/>
          </p:cNvCxnSpPr>
          <p:nvPr/>
        </p:nvCxnSpPr>
        <p:spPr>
          <a:xfrm>
            <a:off x="3938255" y="3849563"/>
            <a:ext cx="0" cy="8836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3">
            <a:extLst>
              <a:ext uri="{FF2B5EF4-FFF2-40B4-BE49-F238E27FC236}">
                <a16:creationId xmlns:a16="http://schemas.microsoft.com/office/drawing/2014/main" id="{A6BD498C-9569-5736-2B66-7A1012382849}"/>
              </a:ext>
            </a:extLst>
          </p:cNvPr>
          <p:cNvSpPr txBox="1"/>
          <p:nvPr/>
        </p:nvSpPr>
        <p:spPr>
          <a:xfrm>
            <a:off x="352468" y="339975"/>
            <a:ext cx="9350824" cy="498598"/>
          </a:xfrm>
          <a:prstGeom prst="rect">
            <a:avLst/>
          </a:prstGeom>
          <a:noFill/>
        </p:spPr>
        <p:txBody>
          <a:bodyPr wrap="square" lIns="0" tIns="0" rIns="0" bIns="0" rtlCol="0" anchor="b">
            <a:spAutoFit/>
          </a:bodyPr>
          <a:lstStyle>
            <a:defPPr>
              <a:defRPr lang="fr-FR"/>
            </a:defPPr>
            <a:lvl1pPr>
              <a:defRPr sz="2800" b="0" kern="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3600" b="1" i="0" u="none" strike="noStrike" kern="0" cap="none" spc="-100" normalizeH="0" baseline="0" noProof="0">
                <a:ln>
                  <a:noFill/>
                </a:ln>
                <a:solidFill>
                  <a:srgbClr val="E10014"/>
                </a:solidFill>
                <a:effectLst/>
                <a:uLnTx/>
                <a:uFillTx/>
                <a:latin typeface="Metropolis"/>
                <a:ea typeface="+mn-ea"/>
                <a:cs typeface="+mn-cs"/>
              </a:rPr>
              <a:t>AGENDA</a:t>
            </a:r>
          </a:p>
        </p:txBody>
      </p:sp>
      <p:sp>
        <p:nvSpPr>
          <p:cNvPr id="6" name="Rectangle 5">
            <a:extLst>
              <a:ext uri="{FF2B5EF4-FFF2-40B4-BE49-F238E27FC236}">
                <a16:creationId xmlns:a16="http://schemas.microsoft.com/office/drawing/2014/main" id="{6CFC8954-F846-8F9D-365B-6F079905F8D9}"/>
              </a:ext>
            </a:extLst>
          </p:cNvPr>
          <p:cNvSpPr/>
          <p:nvPr/>
        </p:nvSpPr>
        <p:spPr>
          <a:xfrm>
            <a:off x="4470077" y="2041428"/>
            <a:ext cx="4680000" cy="540000"/>
          </a:xfrm>
          <a:prstGeom prst="rect">
            <a:avLst/>
          </a:prstGeom>
          <a:solidFill>
            <a:srgbClr val="E1001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b="1" dirty="0" err="1">
                <a:latin typeface="Metropolis Extra Bold" panose="00000900000000000000" pitchFamily="50" charset="0"/>
              </a:rPr>
              <a:t>Différences</a:t>
            </a:r>
            <a:r>
              <a:rPr lang="en-GB" b="1" dirty="0">
                <a:latin typeface="Metropolis Extra Bold" panose="00000900000000000000" pitchFamily="50" charset="0"/>
              </a:rPr>
              <a:t> ML/AL</a:t>
            </a:r>
          </a:p>
        </p:txBody>
      </p:sp>
      <p:sp>
        <p:nvSpPr>
          <p:cNvPr id="13" name="Rectangle 12">
            <a:extLst>
              <a:ext uri="{FF2B5EF4-FFF2-40B4-BE49-F238E27FC236}">
                <a16:creationId xmlns:a16="http://schemas.microsoft.com/office/drawing/2014/main" id="{CBBCA783-1CF1-B71C-EDFB-9E3A44B270A0}"/>
              </a:ext>
            </a:extLst>
          </p:cNvPr>
          <p:cNvSpPr/>
          <p:nvPr/>
        </p:nvSpPr>
        <p:spPr>
          <a:xfrm>
            <a:off x="4470077" y="2818677"/>
            <a:ext cx="5040000" cy="540000"/>
          </a:xfrm>
          <a:prstGeom prst="rect">
            <a:avLst/>
          </a:prstGeom>
          <a:solidFill>
            <a:srgbClr val="E1001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b="1" dirty="0">
                <a:latin typeface="Metropolis Extra Bold" panose="00000900000000000000" pitchFamily="50" charset="0"/>
              </a:rPr>
              <a:t>Evaluation d’un modèle d’AL</a:t>
            </a:r>
            <a:endParaRPr lang="en-GB" b="1" dirty="0">
              <a:latin typeface="Metropolis Extra Bold" panose="00000900000000000000" pitchFamily="50" charset="0"/>
            </a:endParaRPr>
          </a:p>
        </p:txBody>
      </p:sp>
      <p:sp>
        <p:nvSpPr>
          <p:cNvPr id="14" name="Rectangle 13">
            <a:extLst>
              <a:ext uri="{FF2B5EF4-FFF2-40B4-BE49-F238E27FC236}">
                <a16:creationId xmlns:a16="http://schemas.microsoft.com/office/drawing/2014/main" id="{A3DB7295-F675-C852-8404-0F6FE6633495}"/>
              </a:ext>
            </a:extLst>
          </p:cNvPr>
          <p:cNvSpPr/>
          <p:nvPr/>
        </p:nvSpPr>
        <p:spPr>
          <a:xfrm>
            <a:off x="4470077" y="3595926"/>
            <a:ext cx="5400000" cy="540000"/>
          </a:xfrm>
          <a:prstGeom prst="rect">
            <a:avLst/>
          </a:prstGeom>
          <a:solidFill>
            <a:srgbClr val="E1001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b="1" dirty="0">
                <a:latin typeface="Metropolis Extra Bold" panose="00000900000000000000" pitchFamily="50" charset="0"/>
              </a:rPr>
              <a:t>Les </a:t>
            </a:r>
            <a:r>
              <a:rPr lang="fr-FR" b="1" dirty="0" err="1">
                <a:latin typeface="Metropolis Extra Bold" panose="00000900000000000000" pitchFamily="50" charset="0"/>
              </a:rPr>
              <a:t>Query</a:t>
            </a:r>
            <a:r>
              <a:rPr lang="fr-FR" b="1" dirty="0">
                <a:latin typeface="Metropolis Extra Bold" panose="00000900000000000000" pitchFamily="50" charset="0"/>
              </a:rPr>
              <a:t> </a:t>
            </a:r>
            <a:r>
              <a:rPr lang="fr-FR" b="1" dirty="0" err="1">
                <a:latin typeface="Metropolis Extra Bold" panose="00000900000000000000" pitchFamily="50" charset="0"/>
              </a:rPr>
              <a:t>Strategies</a:t>
            </a:r>
            <a:r>
              <a:rPr lang="fr-FR" b="1" dirty="0">
                <a:latin typeface="Metropolis Extra Bold" panose="00000900000000000000" pitchFamily="50" charset="0"/>
              </a:rPr>
              <a:t> de base</a:t>
            </a:r>
            <a:endParaRPr lang="en-GB" b="1" dirty="0">
              <a:latin typeface="Metropolis Extra Bold" panose="00000900000000000000" pitchFamily="50" charset="0"/>
            </a:endParaRPr>
          </a:p>
        </p:txBody>
      </p:sp>
      <p:cxnSp>
        <p:nvCxnSpPr>
          <p:cNvPr id="16" name="Straight Connector 15">
            <a:extLst>
              <a:ext uri="{FF2B5EF4-FFF2-40B4-BE49-F238E27FC236}">
                <a16:creationId xmlns:a16="http://schemas.microsoft.com/office/drawing/2014/main" id="{2D337807-D52E-9227-9D49-6919236A75E4}"/>
              </a:ext>
            </a:extLst>
          </p:cNvPr>
          <p:cNvCxnSpPr>
            <a:cxnSpLocks/>
            <a:stCxn id="18" idx="4"/>
            <a:endCxn id="20" idx="0"/>
          </p:cNvCxnSpPr>
          <p:nvPr/>
        </p:nvCxnSpPr>
        <p:spPr>
          <a:xfrm>
            <a:off x="3938443" y="2401428"/>
            <a:ext cx="0" cy="137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E60CD44-5214-858A-C03C-1765252E8E11}"/>
              </a:ext>
            </a:extLst>
          </p:cNvPr>
          <p:cNvSpPr/>
          <p:nvPr/>
        </p:nvSpPr>
        <p:spPr>
          <a:xfrm>
            <a:off x="3848443" y="2221428"/>
            <a:ext cx="180000" cy="180000"/>
          </a:xfrm>
          <a:prstGeom prst="ellipse">
            <a:avLst/>
          </a:prstGeom>
          <a:solidFill>
            <a:srgbClr val="E100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9" name="Oval 18">
            <a:extLst>
              <a:ext uri="{FF2B5EF4-FFF2-40B4-BE49-F238E27FC236}">
                <a16:creationId xmlns:a16="http://schemas.microsoft.com/office/drawing/2014/main" id="{FD21EFA1-93C6-E5E4-B5F2-37168C42DEE1}"/>
              </a:ext>
            </a:extLst>
          </p:cNvPr>
          <p:cNvSpPr/>
          <p:nvPr/>
        </p:nvSpPr>
        <p:spPr>
          <a:xfrm>
            <a:off x="3848443" y="2998677"/>
            <a:ext cx="180000" cy="180000"/>
          </a:xfrm>
          <a:prstGeom prst="ellipse">
            <a:avLst/>
          </a:prstGeom>
          <a:solidFill>
            <a:srgbClr val="E100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20" name="Oval 19">
            <a:extLst>
              <a:ext uri="{FF2B5EF4-FFF2-40B4-BE49-F238E27FC236}">
                <a16:creationId xmlns:a16="http://schemas.microsoft.com/office/drawing/2014/main" id="{188DFE1F-B0CB-03C5-0174-851222320001}"/>
              </a:ext>
            </a:extLst>
          </p:cNvPr>
          <p:cNvSpPr/>
          <p:nvPr/>
        </p:nvSpPr>
        <p:spPr>
          <a:xfrm>
            <a:off x="3848443" y="3775926"/>
            <a:ext cx="180000" cy="180000"/>
          </a:xfrm>
          <a:prstGeom prst="ellipse">
            <a:avLst/>
          </a:prstGeom>
          <a:solidFill>
            <a:srgbClr val="E100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2" name="Rectangle 1">
            <a:extLst>
              <a:ext uri="{FF2B5EF4-FFF2-40B4-BE49-F238E27FC236}">
                <a16:creationId xmlns:a16="http://schemas.microsoft.com/office/drawing/2014/main" id="{6F811B60-168B-F3FC-C555-FEC0150AF9AD}"/>
              </a:ext>
            </a:extLst>
          </p:cNvPr>
          <p:cNvSpPr/>
          <p:nvPr/>
        </p:nvSpPr>
        <p:spPr>
          <a:xfrm>
            <a:off x="4470077" y="4373174"/>
            <a:ext cx="5760000" cy="540000"/>
          </a:xfrm>
          <a:prstGeom prst="rect">
            <a:avLst/>
          </a:prstGeom>
          <a:solidFill>
            <a:srgbClr val="E1001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b="1" dirty="0">
                <a:latin typeface="Metropolis Extra Bold" panose="00000900000000000000" pitchFamily="50" charset="0"/>
              </a:rPr>
              <a:t>Résultats sur 3 </a:t>
            </a:r>
            <a:r>
              <a:rPr lang="fr-FR" b="1" dirty="0" err="1">
                <a:latin typeface="Metropolis Extra Bold" panose="00000900000000000000" pitchFamily="50" charset="0"/>
              </a:rPr>
              <a:t>datasets</a:t>
            </a:r>
            <a:r>
              <a:rPr lang="fr-FR" b="1" dirty="0">
                <a:latin typeface="Metropolis Extra Bold" panose="00000900000000000000" pitchFamily="50" charset="0"/>
              </a:rPr>
              <a:t> </a:t>
            </a:r>
            <a:endParaRPr lang="en-GB" b="1" dirty="0">
              <a:latin typeface="Metropolis Extra Bold" panose="00000900000000000000" pitchFamily="50" charset="0"/>
            </a:endParaRPr>
          </a:p>
        </p:txBody>
      </p:sp>
      <p:sp>
        <p:nvSpPr>
          <p:cNvPr id="4" name="Oval 3">
            <a:extLst>
              <a:ext uri="{FF2B5EF4-FFF2-40B4-BE49-F238E27FC236}">
                <a16:creationId xmlns:a16="http://schemas.microsoft.com/office/drawing/2014/main" id="{642CA438-BFFB-DC37-9E1D-A2DAF2B7A471}"/>
              </a:ext>
            </a:extLst>
          </p:cNvPr>
          <p:cNvSpPr/>
          <p:nvPr/>
        </p:nvSpPr>
        <p:spPr>
          <a:xfrm>
            <a:off x="3848443" y="4553174"/>
            <a:ext cx="180000" cy="180000"/>
          </a:xfrm>
          <a:prstGeom prst="ellipse">
            <a:avLst/>
          </a:prstGeom>
          <a:solidFill>
            <a:srgbClr val="E100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30736832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694171-EF0D-804B-B064-F7C2B0023ED4}"/>
              </a:ext>
            </a:extLst>
          </p:cNvPr>
          <p:cNvSpPr>
            <a:spLocks noGrp="1"/>
          </p:cNvSpPr>
          <p:nvPr>
            <p:ph type="title"/>
          </p:nvPr>
        </p:nvSpPr>
        <p:spPr/>
        <p:txBody>
          <a:bodyPr/>
          <a:lstStyle/>
          <a:p>
            <a:r>
              <a:rPr lang="fr-FR" spc="-150" dirty="0"/>
              <a:t>WRITTING COLOURS PRIORITIES</a:t>
            </a:r>
          </a:p>
        </p:txBody>
      </p:sp>
      <p:sp>
        <p:nvSpPr>
          <p:cNvPr id="4" name="ZoneTexte 3">
            <a:extLst>
              <a:ext uri="{FF2B5EF4-FFF2-40B4-BE49-F238E27FC236}">
                <a16:creationId xmlns:a16="http://schemas.microsoft.com/office/drawing/2014/main" id="{0D95426A-F6DC-DC4A-8617-1DF20CFCBB35}"/>
              </a:ext>
            </a:extLst>
          </p:cNvPr>
          <p:cNvSpPr txBox="1"/>
          <p:nvPr/>
        </p:nvSpPr>
        <p:spPr>
          <a:xfrm>
            <a:off x="6096000" y="1989000"/>
            <a:ext cx="2880000" cy="2880000"/>
          </a:xfrm>
          <a:prstGeom prst="rect">
            <a:avLst/>
          </a:prstGeom>
          <a:solidFill>
            <a:srgbClr val="111111"/>
          </a:solidFill>
        </p:spPr>
        <p:txBody>
          <a:bodyPr wrap="square" rtlCol="0">
            <a:noAutofit/>
          </a:bodyPr>
          <a:lstStyle/>
          <a:p>
            <a:pPr algn="l">
              <a:lnSpc>
                <a:spcPts val="2940"/>
              </a:lnSpc>
            </a:pPr>
            <a:r>
              <a:rPr lang="fr-FR" sz="3200" b="1" i="1" dirty="0">
                <a:solidFill>
                  <a:schemeClr val="bg1"/>
                </a:solidFill>
                <a:latin typeface="Rift Bold" pitchFamily="2" charset="0"/>
              </a:rPr>
              <a:t>1 ALL WHITE</a:t>
            </a:r>
          </a:p>
          <a:p>
            <a:pPr algn="l">
              <a:lnSpc>
                <a:spcPts val="2940"/>
              </a:lnSpc>
            </a:pPr>
            <a:r>
              <a:rPr lang="fr-FR" sz="3200" b="1" i="1" dirty="0">
                <a:solidFill>
                  <a:srgbClr val="E10014"/>
                </a:solidFill>
                <a:latin typeface="Rift Bold" pitchFamily="2" charset="0"/>
              </a:rPr>
              <a:t>2 MAGMA</a:t>
            </a:r>
          </a:p>
          <a:p>
            <a:pPr algn="l">
              <a:lnSpc>
                <a:spcPts val="2940"/>
              </a:lnSpc>
            </a:pPr>
            <a:r>
              <a:rPr lang="fr-FR" sz="3200" b="1" i="1" dirty="0">
                <a:solidFill>
                  <a:srgbClr val="FFCC00"/>
                </a:solidFill>
                <a:latin typeface="Rift Bold" pitchFamily="2" charset="0"/>
              </a:rPr>
              <a:t>3 ODDZ</a:t>
            </a:r>
            <a:endParaRPr lang="fr-FR" sz="1400" dirty="0">
              <a:solidFill>
                <a:srgbClr val="FFCC00"/>
              </a:solidFill>
              <a:latin typeface="Metropolis" pitchFamily="2" charset="77"/>
            </a:endParaRPr>
          </a:p>
        </p:txBody>
      </p:sp>
      <p:sp>
        <p:nvSpPr>
          <p:cNvPr id="7" name="ZoneTexte 6">
            <a:extLst>
              <a:ext uri="{FF2B5EF4-FFF2-40B4-BE49-F238E27FC236}">
                <a16:creationId xmlns:a16="http://schemas.microsoft.com/office/drawing/2014/main" id="{AE92D104-E94D-EC4A-983C-D9F31030F4A9}"/>
              </a:ext>
            </a:extLst>
          </p:cNvPr>
          <p:cNvSpPr txBox="1"/>
          <p:nvPr/>
        </p:nvSpPr>
        <p:spPr>
          <a:xfrm>
            <a:off x="3216000" y="1989000"/>
            <a:ext cx="2880000" cy="2880000"/>
          </a:xfrm>
          <a:prstGeom prst="rect">
            <a:avLst/>
          </a:prstGeom>
          <a:solidFill>
            <a:srgbClr val="FFCC00"/>
          </a:solidFill>
        </p:spPr>
        <p:txBody>
          <a:bodyPr wrap="square" rtlCol="0">
            <a:noAutofit/>
          </a:bodyPr>
          <a:lstStyle/>
          <a:p>
            <a:pPr algn="l">
              <a:lnSpc>
                <a:spcPts val="3540"/>
              </a:lnSpc>
            </a:pPr>
            <a:r>
              <a:rPr lang="fr-FR" sz="3200" b="1" i="1" dirty="0">
                <a:latin typeface="Rift Bold" pitchFamily="2" charset="0"/>
              </a:rPr>
              <a:t>ALL BLACK</a:t>
            </a:r>
          </a:p>
          <a:p>
            <a:pPr algn="l">
              <a:lnSpc>
                <a:spcPts val="3540"/>
              </a:lnSpc>
            </a:pPr>
            <a:r>
              <a:rPr lang="fr-FR" sz="3200" b="1" i="1" dirty="0" err="1">
                <a:solidFill>
                  <a:srgbClr val="FFCC00"/>
                </a:solidFill>
                <a:highlight>
                  <a:srgbClr val="000000"/>
                </a:highlight>
                <a:latin typeface="Rift Bold" pitchFamily="2" charset="0"/>
              </a:rPr>
              <a:t>ONLy</a:t>
            </a:r>
            <a:r>
              <a:rPr lang="fr-FR" sz="3200" b="1" i="1" dirty="0">
                <a:solidFill>
                  <a:srgbClr val="FFCC00"/>
                </a:solidFill>
                <a:highlight>
                  <a:srgbClr val="000000"/>
                </a:highlight>
                <a:latin typeface="Rift Bold" pitchFamily="2" charset="0"/>
              </a:rPr>
              <a:t>!</a:t>
            </a:r>
            <a:endParaRPr lang="fr-FR" sz="1600" b="1" dirty="0">
              <a:solidFill>
                <a:srgbClr val="FFCC00"/>
              </a:solidFill>
              <a:highlight>
                <a:srgbClr val="000000"/>
              </a:highlight>
              <a:latin typeface="Metropolis" pitchFamily="2" charset="77"/>
            </a:endParaRPr>
          </a:p>
        </p:txBody>
      </p:sp>
      <p:sp>
        <p:nvSpPr>
          <p:cNvPr id="10" name="ZoneTexte 9">
            <a:extLst>
              <a:ext uri="{FF2B5EF4-FFF2-40B4-BE49-F238E27FC236}">
                <a16:creationId xmlns:a16="http://schemas.microsoft.com/office/drawing/2014/main" id="{E19AAB4D-5954-4F4A-ACFC-B7D9DD546C0E}"/>
              </a:ext>
            </a:extLst>
          </p:cNvPr>
          <p:cNvSpPr txBox="1"/>
          <p:nvPr/>
        </p:nvSpPr>
        <p:spPr>
          <a:xfrm>
            <a:off x="336001" y="1989000"/>
            <a:ext cx="2880000" cy="2880000"/>
          </a:xfrm>
          <a:prstGeom prst="rect">
            <a:avLst/>
          </a:prstGeom>
          <a:solidFill>
            <a:srgbClr val="E10014"/>
          </a:solidFill>
        </p:spPr>
        <p:txBody>
          <a:bodyPr wrap="square" rtlCol="0">
            <a:noAutofit/>
          </a:bodyPr>
          <a:lstStyle/>
          <a:p>
            <a:pPr algn="l">
              <a:lnSpc>
                <a:spcPts val="2940"/>
              </a:lnSpc>
            </a:pPr>
            <a:r>
              <a:rPr lang="fr-FR" sz="3200" b="1" i="1" dirty="0">
                <a:solidFill>
                  <a:schemeClr val="bg1"/>
                </a:solidFill>
                <a:latin typeface="Rift Bold" pitchFamily="2" charset="0"/>
              </a:rPr>
              <a:t>1 ALL WHITE</a:t>
            </a:r>
          </a:p>
          <a:p>
            <a:pPr>
              <a:lnSpc>
                <a:spcPts val="2940"/>
              </a:lnSpc>
            </a:pPr>
            <a:r>
              <a:rPr lang="fr-FR" sz="3200" b="1" i="1" dirty="0">
                <a:latin typeface="Rift Bold" pitchFamily="2" charset="0"/>
              </a:rPr>
              <a:t>2 ALL BLACK</a:t>
            </a:r>
          </a:p>
          <a:p>
            <a:pPr>
              <a:lnSpc>
                <a:spcPts val="2940"/>
              </a:lnSpc>
            </a:pPr>
            <a:r>
              <a:rPr lang="fr-FR" sz="3200" b="1" i="1" dirty="0">
                <a:solidFill>
                  <a:srgbClr val="FFCC00"/>
                </a:solidFill>
                <a:latin typeface="Rift Bold" pitchFamily="2" charset="0"/>
              </a:rPr>
              <a:t>3 ODDZ</a:t>
            </a:r>
            <a:endParaRPr lang="fr-FR" sz="1600" i="1" dirty="0">
              <a:solidFill>
                <a:srgbClr val="FFCC00"/>
              </a:solidFill>
              <a:latin typeface="Metropolis Light" pitchFamily="2" charset="77"/>
            </a:endParaRPr>
          </a:p>
        </p:txBody>
      </p:sp>
      <p:sp>
        <p:nvSpPr>
          <p:cNvPr id="9" name="ZoneTexte 8">
            <a:extLst>
              <a:ext uri="{FF2B5EF4-FFF2-40B4-BE49-F238E27FC236}">
                <a16:creationId xmlns:a16="http://schemas.microsoft.com/office/drawing/2014/main" id="{42FC7E66-4F14-4E4F-BD8D-0AF086D133AC}"/>
              </a:ext>
            </a:extLst>
          </p:cNvPr>
          <p:cNvSpPr txBox="1"/>
          <p:nvPr/>
        </p:nvSpPr>
        <p:spPr>
          <a:xfrm>
            <a:off x="8976000" y="1989000"/>
            <a:ext cx="2880000" cy="2880000"/>
          </a:xfrm>
          <a:prstGeom prst="rect">
            <a:avLst/>
          </a:prstGeom>
          <a:solidFill>
            <a:schemeClr val="bg1"/>
          </a:solidFill>
        </p:spPr>
        <p:txBody>
          <a:bodyPr wrap="square" rtlCol="0">
            <a:noAutofit/>
          </a:bodyPr>
          <a:lstStyle/>
          <a:p>
            <a:pPr algn="l">
              <a:lnSpc>
                <a:spcPts val="2940"/>
              </a:lnSpc>
            </a:pPr>
            <a:r>
              <a:rPr lang="fr-FR" sz="3200" b="1" i="1" dirty="0">
                <a:solidFill>
                  <a:srgbClr val="E10014"/>
                </a:solidFill>
                <a:latin typeface="Rift Bold" pitchFamily="2" charset="0"/>
              </a:rPr>
              <a:t>1 MAGMA</a:t>
            </a:r>
          </a:p>
          <a:p>
            <a:pPr>
              <a:lnSpc>
                <a:spcPts val="2940"/>
              </a:lnSpc>
            </a:pPr>
            <a:r>
              <a:rPr lang="fr-FR" sz="3200" b="1" i="1" dirty="0">
                <a:latin typeface="Rift Bold" pitchFamily="2" charset="0"/>
              </a:rPr>
              <a:t>2 ALL BLACK</a:t>
            </a:r>
            <a:endParaRPr lang="fr-FR" sz="1600" dirty="0">
              <a:latin typeface="Metropolis" pitchFamily="2" charset="77"/>
            </a:endParaRPr>
          </a:p>
        </p:txBody>
      </p:sp>
    </p:spTree>
    <p:extLst>
      <p:ext uri="{BB962C8B-B14F-4D97-AF65-F5344CB8AC3E}">
        <p14:creationId xmlns:p14="http://schemas.microsoft.com/office/powerpoint/2010/main" val="1616095393"/>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694171-EF0D-804B-B064-F7C2B0023ED4}"/>
              </a:ext>
            </a:extLst>
          </p:cNvPr>
          <p:cNvSpPr>
            <a:spLocks noGrp="1"/>
          </p:cNvSpPr>
          <p:nvPr>
            <p:ph type="title"/>
          </p:nvPr>
        </p:nvSpPr>
        <p:spPr/>
        <p:txBody>
          <a:bodyPr/>
          <a:lstStyle/>
          <a:p>
            <a:r>
              <a:rPr lang="fr-FR" spc="-150" dirty="0"/>
              <a:t>« FACTORY » BRAND PATTERN </a:t>
            </a:r>
          </a:p>
        </p:txBody>
      </p:sp>
      <p:grpSp>
        <p:nvGrpSpPr>
          <p:cNvPr id="5" name="Groupe 4">
            <a:extLst>
              <a:ext uri="{FF2B5EF4-FFF2-40B4-BE49-F238E27FC236}">
                <a16:creationId xmlns:a16="http://schemas.microsoft.com/office/drawing/2014/main" id="{BECF7841-1666-0344-AC2C-4A42F966BC57}"/>
              </a:ext>
            </a:extLst>
          </p:cNvPr>
          <p:cNvGrpSpPr/>
          <p:nvPr/>
        </p:nvGrpSpPr>
        <p:grpSpPr>
          <a:xfrm>
            <a:off x="446380" y="1884272"/>
            <a:ext cx="4231809" cy="2317082"/>
            <a:chOff x="2773943" y="1938382"/>
            <a:chExt cx="6397211" cy="3502726"/>
          </a:xfrm>
        </p:grpSpPr>
        <p:sp>
          <p:nvSpPr>
            <p:cNvPr id="12" name="ZoneTexte 11">
              <a:extLst>
                <a:ext uri="{FF2B5EF4-FFF2-40B4-BE49-F238E27FC236}">
                  <a16:creationId xmlns:a16="http://schemas.microsoft.com/office/drawing/2014/main" id="{8457D000-AC74-094A-B3C1-5E88D71FCF58}"/>
                </a:ext>
              </a:extLst>
            </p:cNvPr>
            <p:cNvSpPr txBox="1"/>
            <p:nvPr/>
          </p:nvSpPr>
          <p:spPr>
            <a:xfrm>
              <a:off x="2773943" y="5133331"/>
              <a:ext cx="2973660" cy="307777"/>
            </a:xfrm>
            <a:prstGeom prst="rect">
              <a:avLst/>
            </a:prstGeom>
            <a:noFill/>
          </p:spPr>
          <p:txBody>
            <a:bodyPr wrap="square" rtlCol="0">
              <a:spAutoFit/>
            </a:bodyPr>
            <a:lstStyle/>
            <a:p>
              <a:pPr algn="ctr"/>
              <a:r>
                <a:rPr lang="fr-FR" sz="1400" b="1" dirty="0">
                  <a:latin typeface="Metropolis" pitchFamily="2" charset="77"/>
                  <a:ea typeface="Verdana" panose="020B0604030504040204" pitchFamily="34" charset="0"/>
                  <a:cs typeface="Verdana" panose="020B0604030504040204" pitchFamily="34" charset="0"/>
                </a:rPr>
                <a:t>FACTORY LIGHT</a:t>
              </a:r>
              <a:endParaRPr lang="fr-FR" sz="900" dirty="0">
                <a:latin typeface="Metropolis" pitchFamily="2" charset="77"/>
                <a:ea typeface="Verdana" panose="020B0604030504040204" pitchFamily="34" charset="0"/>
                <a:cs typeface="Verdana" panose="020B0604030504040204" pitchFamily="34" charset="0"/>
              </a:endParaRPr>
            </a:p>
          </p:txBody>
        </p:sp>
        <p:sp>
          <p:nvSpPr>
            <p:cNvPr id="13" name="ZoneTexte 12">
              <a:extLst>
                <a:ext uri="{FF2B5EF4-FFF2-40B4-BE49-F238E27FC236}">
                  <a16:creationId xmlns:a16="http://schemas.microsoft.com/office/drawing/2014/main" id="{04F503C7-A9EB-2F47-9763-4E1DD71836D5}"/>
                </a:ext>
              </a:extLst>
            </p:cNvPr>
            <p:cNvSpPr txBox="1"/>
            <p:nvPr/>
          </p:nvSpPr>
          <p:spPr>
            <a:xfrm>
              <a:off x="6169110" y="5133331"/>
              <a:ext cx="2999444" cy="307777"/>
            </a:xfrm>
            <a:prstGeom prst="rect">
              <a:avLst/>
            </a:prstGeom>
            <a:noFill/>
          </p:spPr>
          <p:txBody>
            <a:bodyPr wrap="square" rtlCol="0">
              <a:spAutoFit/>
            </a:bodyPr>
            <a:lstStyle/>
            <a:p>
              <a:pPr algn="ctr"/>
              <a:r>
                <a:rPr lang="fr-FR" sz="1400" b="1" dirty="0">
                  <a:latin typeface="Metropolis" pitchFamily="2" charset="77"/>
                  <a:ea typeface="Verdana" panose="020B0604030504040204" pitchFamily="34" charset="0"/>
                  <a:cs typeface="Verdana" panose="020B0604030504040204" pitchFamily="34" charset="0"/>
                </a:rPr>
                <a:t>FACTORY DARK</a:t>
              </a:r>
              <a:endParaRPr lang="fr-FR" sz="1100" dirty="0">
                <a:latin typeface="Metropolis" pitchFamily="2" charset="77"/>
                <a:ea typeface="Verdana" panose="020B0604030504040204" pitchFamily="34" charset="0"/>
                <a:cs typeface="Verdana" panose="020B0604030504040204" pitchFamily="34" charset="0"/>
              </a:endParaRPr>
            </a:p>
          </p:txBody>
        </p:sp>
        <p:pic>
          <p:nvPicPr>
            <p:cNvPr id="14" name="Image 13">
              <a:extLst>
                <a:ext uri="{FF2B5EF4-FFF2-40B4-BE49-F238E27FC236}">
                  <a16:creationId xmlns:a16="http://schemas.microsoft.com/office/drawing/2014/main" id="{593CF710-FE9C-3C48-94DB-C36B1D2CC308}"/>
                </a:ext>
              </a:extLst>
            </p:cNvPr>
            <p:cNvPicPr>
              <a:picLocks/>
            </p:cNvPicPr>
            <p:nvPr/>
          </p:nvPicPr>
          <p:blipFill rotWithShape="1">
            <a:blip r:embed="rId2"/>
            <a:srcRect l="15257" t="8974" r="15257" b="10603"/>
            <a:stretch/>
          </p:blipFill>
          <p:spPr>
            <a:xfrm>
              <a:off x="6189925" y="1938382"/>
              <a:ext cx="2981229" cy="2981229"/>
            </a:xfrm>
            <a:prstGeom prst="rect">
              <a:avLst/>
            </a:prstGeom>
          </p:spPr>
        </p:pic>
        <p:pic>
          <p:nvPicPr>
            <p:cNvPr id="15" name="Image 14">
              <a:extLst>
                <a:ext uri="{FF2B5EF4-FFF2-40B4-BE49-F238E27FC236}">
                  <a16:creationId xmlns:a16="http://schemas.microsoft.com/office/drawing/2014/main" id="{4E67DDCD-9D85-DC41-AD14-69D6C6746614}"/>
                </a:ext>
              </a:extLst>
            </p:cNvPr>
            <p:cNvPicPr>
              <a:picLocks noChangeAspect="1"/>
            </p:cNvPicPr>
            <p:nvPr/>
          </p:nvPicPr>
          <p:blipFill rotWithShape="1">
            <a:blip r:embed="rId3"/>
            <a:srcRect l="28121" t="50189" r="50000" b="29493"/>
            <a:stretch/>
          </p:blipFill>
          <p:spPr>
            <a:xfrm>
              <a:off x="2773943" y="1938388"/>
              <a:ext cx="2981227" cy="2981222"/>
            </a:xfrm>
            <a:prstGeom prst="rect">
              <a:avLst/>
            </a:prstGeom>
          </p:spPr>
        </p:pic>
      </p:grpSp>
      <p:sp>
        <p:nvSpPr>
          <p:cNvPr id="16" name="ZoneTexte 15">
            <a:extLst>
              <a:ext uri="{FF2B5EF4-FFF2-40B4-BE49-F238E27FC236}">
                <a16:creationId xmlns:a16="http://schemas.microsoft.com/office/drawing/2014/main" id="{75CC132A-84C6-D240-BF08-2B5FEE516185}"/>
              </a:ext>
            </a:extLst>
          </p:cNvPr>
          <p:cNvSpPr txBox="1"/>
          <p:nvPr/>
        </p:nvSpPr>
        <p:spPr>
          <a:xfrm>
            <a:off x="446379" y="4424464"/>
            <a:ext cx="4230089" cy="523220"/>
          </a:xfrm>
          <a:prstGeom prst="rect">
            <a:avLst/>
          </a:prstGeom>
          <a:noFill/>
        </p:spPr>
        <p:txBody>
          <a:bodyPr wrap="square" rtlCol="0">
            <a:spAutoFit/>
          </a:bodyPr>
          <a:lstStyle/>
          <a:p>
            <a:pPr algn="ctr"/>
            <a:r>
              <a:rPr lang="fr-FR" sz="1400" dirty="0">
                <a:latin typeface="Metropolis" pitchFamily="2" charset="77"/>
                <a:ea typeface="Verdana" panose="020B0604030504040204" pitchFamily="34" charset="0"/>
                <a:cs typeface="Verdana" panose="020B0604030504040204" pitchFamily="34" charset="0"/>
              </a:rPr>
              <a:t>This </a:t>
            </a:r>
            <a:r>
              <a:rPr lang="fr-FR" sz="1400" dirty="0" err="1">
                <a:latin typeface="Metropolis" pitchFamily="2" charset="77"/>
                <a:ea typeface="Verdana" panose="020B0604030504040204" pitchFamily="34" charset="0"/>
                <a:cs typeface="Verdana" panose="020B0604030504040204" pitchFamily="34" charset="0"/>
              </a:rPr>
              <a:t>graphic</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element</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can</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be</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used</a:t>
            </a:r>
            <a:r>
              <a:rPr lang="fr-FR" sz="1400" dirty="0">
                <a:latin typeface="Metropolis" pitchFamily="2" charset="77"/>
                <a:ea typeface="Verdana" panose="020B0604030504040204" pitchFamily="34" charset="0"/>
                <a:cs typeface="Verdana" panose="020B0604030504040204" pitchFamily="34" charset="0"/>
              </a:rPr>
              <a:t> and </a:t>
            </a:r>
            <a:r>
              <a:rPr lang="fr-FR" sz="1400" dirty="0" err="1">
                <a:latin typeface="Metropolis" pitchFamily="2" charset="77"/>
                <a:ea typeface="Verdana" panose="020B0604030504040204" pitchFamily="34" charset="0"/>
                <a:cs typeface="Verdana" panose="020B0604030504040204" pitchFamily="34" charset="0"/>
              </a:rPr>
              <a:t>modified</a:t>
            </a:r>
            <a:r>
              <a:rPr lang="fr-FR" sz="1400" dirty="0">
                <a:latin typeface="Metropolis" pitchFamily="2" charset="77"/>
                <a:ea typeface="Verdana" panose="020B0604030504040204" pitchFamily="34" charset="0"/>
                <a:cs typeface="Verdana" panose="020B0604030504040204" pitchFamily="34" charset="0"/>
              </a:rPr>
              <a:t> to </a:t>
            </a:r>
            <a:r>
              <a:rPr lang="fr-FR" sz="1400" dirty="0" err="1">
                <a:latin typeface="Metropolis" pitchFamily="2" charset="77"/>
                <a:ea typeface="Verdana" panose="020B0604030504040204" pitchFamily="34" charset="0"/>
                <a:cs typeface="Verdana" panose="020B0604030504040204" pitchFamily="34" charset="0"/>
              </a:rPr>
              <a:t>bring</a:t>
            </a:r>
            <a:r>
              <a:rPr lang="fr-FR" sz="1400" dirty="0">
                <a:latin typeface="Metropolis" pitchFamily="2" charset="77"/>
                <a:ea typeface="Verdana" panose="020B0604030504040204" pitchFamily="34" charset="0"/>
                <a:cs typeface="Verdana" panose="020B0604030504040204" pitchFamily="34" charset="0"/>
              </a:rPr>
              <a:t> a </a:t>
            </a:r>
            <a:r>
              <a:rPr lang="fr-FR" sz="1400" dirty="0" err="1">
                <a:latin typeface="Metropolis" pitchFamily="2" charset="77"/>
                <a:ea typeface="Verdana" panose="020B0604030504040204" pitchFamily="34" charset="0"/>
                <a:cs typeface="Verdana" panose="020B0604030504040204" pitchFamily="34" charset="0"/>
              </a:rPr>
              <a:t>visual</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branded</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touch</a:t>
            </a:r>
            <a:r>
              <a:rPr lang="fr-FR" sz="1400" dirty="0">
                <a:latin typeface="Metropolis" pitchFamily="2" charset="77"/>
                <a:ea typeface="Verdana" panose="020B0604030504040204" pitchFamily="34" charset="0"/>
                <a:cs typeface="Verdana" panose="020B0604030504040204" pitchFamily="34" charset="0"/>
              </a:rPr>
              <a:t>.</a:t>
            </a:r>
            <a:endParaRPr lang="fr-FR" sz="1050" dirty="0">
              <a:latin typeface="Metropolis" pitchFamily="2" charset="77"/>
              <a:ea typeface="Verdana" panose="020B0604030504040204" pitchFamily="34" charset="0"/>
              <a:cs typeface="Verdana" panose="020B0604030504040204" pitchFamily="34" charset="0"/>
            </a:endParaRPr>
          </a:p>
        </p:txBody>
      </p:sp>
      <p:sp>
        <p:nvSpPr>
          <p:cNvPr id="17" name="ZoneTexte 16">
            <a:extLst>
              <a:ext uri="{FF2B5EF4-FFF2-40B4-BE49-F238E27FC236}">
                <a16:creationId xmlns:a16="http://schemas.microsoft.com/office/drawing/2014/main" id="{3E871D87-92D4-69FF-2A1D-C1E02297EE87}"/>
              </a:ext>
            </a:extLst>
          </p:cNvPr>
          <p:cNvSpPr txBox="1"/>
          <p:nvPr/>
        </p:nvSpPr>
        <p:spPr>
          <a:xfrm>
            <a:off x="6636525" y="1145608"/>
            <a:ext cx="4547269" cy="523220"/>
          </a:xfrm>
          <a:prstGeom prst="rect">
            <a:avLst/>
          </a:prstGeom>
          <a:noFill/>
        </p:spPr>
        <p:txBody>
          <a:bodyPr wrap="square" rtlCol="0">
            <a:spAutoFit/>
          </a:bodyPr>
          <a:lstStyle/>
          <a:p>
            <a:pPr algn="ctr"/>
            <a:r>
              <a:rPr lang="fr-FR" sz="1400" dirty="0">
                <a:latin typeface="Metropolis" pitchFamily="2" charset="77"/>
                <a:ea typeface="Verdana" panose="020B0604030504040204" pitchFamily="34" charset="0"/>
                <a:cs typeface="Verdana" panose="020B0604030504040204" pitchFamily="34" charset="0"/>
              </a:rPr>
              <a:t>To </a:t>
            </a:r>
            <a:r>
              <a:rPr lang="fr-FR" sz="1400" dirty="0" err="1">
                <a:latin typeface="Metropolis" pitchFamily="2" charset="77"/>
                <a:ea typeface="Verdana" panose="020B0604030504040204" pitchFamily="34" charset="0"/>
                <a:cs typeface="Verdana" panose="020B0604030504040204" pitchFamily="34" charset="0"/>
              </a:rPr>
              <a:t>add</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creativity</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there</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is</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some</a:t>
            </a:r>
            <a:r>
              <a:rPr lang="fr-FR" sz="1400" dirty="0">
                <a:latin typeface="Metropolis" pitchFamily="2" charset="77"/>
                <a:ea typeface="Verdana" panose="020B0604030504040204" pitchFamily="34" charset="0"/>
                <a:cs typeface="Verdana" panose="020B0604030504040204" pitchFamily="34" charset="0"/>
              </a:rPr>
              <a:t> variations </a:t>
            </a:r>
            <a:r>
              <a:rPr lang="fr-FR" sz="1400" dirty="0" err="1">
                <a:latin typeface="Metropolis" pitchFamily="2" charset="77"/>
                <a:ea typeface="Verdana" panose="020B0604030504040204" pitchFamily="34" charset="0"/>
                <a:cs typeface="Verdana" panose="020B0604030504040204" pitchFamily="34" charset="0"/>
              </a:rPr>
              <a:t>around</a:t>
            </a:r>
            <a:r>
              <a:rPr lang="fr-FR" sz="1400" dirty="0">
                <a:latin typeface="Metropolis" pitchFamily="2" charset="77"/>
                <a:ea typeface="Verdana" panose="020B0604030504040204" pitchFamily="34" charset="0"/>
                <a:cs typeface="Verdana" panose="020B0604030504040204" pitchFamily="34" charset="0"/>
              </a:rPr>
              <a:t> the </a:t>
            </a:r>
            <a:r>
              <a:rPr lang="fr-FR" sz="1400" dirty="0" err="1">
                <a:latin typeface="Metropolis" pitchFamily="2" charset="77"/>
                <a:ea typeface="Verdana" panose="020B0604030504040204" pitchFamily="34" charset="0"/>
                <a:cs typeface="Verdana" panose="020B0604030504040204" pitchFamily="34" charset="0"/>
              </a:rPr>
              <a:t>Factory</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graphic</a:t>
            </a:r>
            <a:r>
              <a:rPr lang="fr-FR" sz="1400" dirty="0">
                <a:latin typeface="Metropolis" pitchFamily="2" charset="77"/>
                <a:ea typeface="Verdana" panose="020B0604030504040204" pitchFamily="34" charset="0"/>
                <a:cs typeface="Verdana" panose="020B0604030504040204" pitchFamily="34" charset="0"/>
              </a:rPr>
              <a:t> concept.</a:t>
            </a:r>
          </a:p>
        </p:txBody>
      </p:sp>
      <p:grpSp>
        <p:nvGrpSpPr>
          <p:cNvPr id="18" name="Groupe 17">
            <a:extLst>
              <a:ext uri="{FF2B5EF4-FFF2-40B4-BE49-F238E27FC236}">
                <a16:creationId xmlns:a16="http://schemas.microsoft.com/office/drawing/2014/main" id="{514DE1E1-4CDB-A9DA-33A0-37920750C460}"/>
              </a:ext>
            </a:extLst>
          </p:cNvPr>
          <p:cNvGrpSpPr/>
          <p:nvPr/>
        </p:nvGrpSpPr>
        <p:grpSpPr>
          <a:xfrm>
            <a:off x="6046402" y="1884272"/>
            <a:ext cx="5598924" cy="3821170"/>
            <a:chOff x="3905162" y="2362095"/>
            <a:chExt cx="5210657" cy="3556184"/>
          </a:xfrm>
        </p:grpSpPr>
        <p:pic>
          <p:nvPicPr>
            <p:cNvPr id="19" name="Image 18">
              <a:extLst>
                <a:ext uri="{FF2B5EF4-FFF2-40B4-BE49-F238E27FC236}">
                  <a16:creationId xmlns:a16="http://schemas.microsoft.com/office/drawing/2014/main" id="{03462D79-0252-D927-5D03-305DB99AB6B2}"/>
                </a:ext>
              </a:extLst>
            </p:cNvPr>
            <p:cNvPicPr>
              <a:picLocks noChangeAspect="1"/>
            </p:cNvPicPr>
            <p:nvPr/>
          </p:nvPicPr>
          <p:blipFill>
            <a:blip r:embed="rId4"/>
            <a:stretch>
              <a:fillRect/>
            </a:stretch>
          </p:blipFill>
          <p:spPr>
            <a:xfrm>
              <a:off x="3905162" y="4140226"/>
              <a:ext cx="1485900" cy="1485900"/>
            </a:xfrm>
            <a:prstGeom prst="rect">
              <a:avLst/>
            </a:prstGeom>
          </p:spPr>
        </p:pic>
        <p:pic>
          <p:nvPicPr>
            <p:cNvPr id="20" name="Image 19">
              <a:extLst>
                <a:ext uri="{FF2B5EF4-FFF2-40B4-BE49-F238E27FC236}">
                  <a16:creationId xmlns:a16="http://schemas.microsoft.com/office/drawing/2014/main" id="{936EAC43-FC49-5692-137C-4E0610626234}"/>
                </a:ext>
              </a:extLst>
            </p:cNvPr>
            <p:cNvPicPr>
              <a:picLocks noChangeAspect="1"/>
            </p:cNvPicPr>
            <p:nvPr/>
          </p:nvPicPr>
          <p:blipFill rotWithShape="1">
            <a:blip r:embed="rId5"/>
            <a:srcRect l="29820" t="34032" r="30258" b="35154"/>
            <a:stretch/>
          </p:blipFill>
          <p:spPr>
            <a:xfrm>
              <a:off x="5769845" y="2362173"/>
              <a:ext cx="1485899" cy="1485900"/>
            </a:xfrm>
            <a:prstGeom prst="rect">
              <a:avLst/>
            </a:prstGeom>
          </p:spPr>
        </p:pic>
        <p:pic>
          <p:nvPicPr>
            <p:cNvPr id="21" name="Image 20">
              <a:extLst>
                <a:ext uri="{FF2B5EF4-FFF2-40B4-BE49-F238E27FC236}">
                  <a16:creationId xmlns:a16="http://schemas.microsoft.com/office/drawing/2014/main" id="{411EB616-2C5E-0D37-6D4D-1FEEB0A9D624}"/>
                </a:ext>
              </a:extLst>
            </p:cNvPr>
            <p:cNvPicPr>
              <a:picLocks/>
            </p:cNvPicPr>
            <p:nvPr/>
          </p:nvPicPr>
          <p:blipFill rotWithShape="1">
            <a:blip r:embed="rId6"/>
            <a:srcRect l="25362" t="29799" r="24805" b="24487"/>
            <a:stretch/>
          </p:blipFill>
          <p:spPr>
            <a:xfrm>
              <a:off x="5767541" y="4140226"/>
              <a:ext cx="1485900" cy="1485900"/>
            </a:xfrm>
            <a:prstGeom prst="rect">
              <a:avLst/>
            </a:prstGeom>
          </p:spPr>
        </p:pic>
        <p:pic>
          <p:nvPicPr>
            <p:cNvPr id="22" name="Image 21">
              <a:extLst>
                <a:ext uri="{FF2B5EF4-FFF2-40B4-BE49-F238E27FC236}">
                  <a16:creationId xmlns:a16="http://schemas.microsoft.com/office/drawing/2014/main" id="{702B19D6-89BE-C8B6-E2C4-CE6739822754}"/>
                </a:ext>
              </a:extLst>
            </p:cNvPr>
            <p:cNvPicPr>
              <a:picLocks/>
            </p:cNvPicPr>
            <p:nvPr/>
          </p:nvPicPr>
          <p:blipFill rotWithShape="1">
            <a:blip r:embed="rId7"/>
            <a:srcRect l="3823" t="6942" r="59895" b="58518"/>
            <a:stretch/>
          </p:blipFill>
          <p:spPr>
            <a:xfrm>
              <a:off x="7630008" y="2362095"/>
              <a:ext cx="1485811" cy="1485900"/>
            </a:xfrm>
            <a:prstGeom prst="rect">
              <a:avLst/>
            </a:prstGeom>
          </p:spPr>
        </p:pic>
        <p:pic>
          <p:nvPicPr>
            <p:cNvPr id="23" name="Image 22">
              <a:extLst>
                <a:ext uri="{FF2B5EF4-FFF2-40B4-BE49-F238E27FC236}">
                  <a16:creationId xmlns:a16="http://schemas.microsoft.com/office/drawing/2014/main" id="{14514195-F4E6-AB26-DBA0-9EFAFF210CCD}"/>
                </a:ext>
              </a:extLst>
            </p:cNvPr>
            <p:cNvPicPr>
              <a:picLocks noChangeAspect="1"/>
            </p:cNvPicPr>
            <p:nvPr/>
          </p:nvPicPr>
          <p:blipFill>
            <a:blip r:embed="rId8"/>
            <a:stretch>
              <a:fillRect/>
            </a:stretch>
          </p:blipFill>
          <p:spPr>
            <a:xfrm>
              <a:off x="3905162" y="2362173"/>
              <a:ext cx="1485900" cy="1485900"/>
            </a:xfrm>
            <a:prstGeom prst="rect">
              <a:avLst/>
            </a:prstGeom>
          </p:spPr>
        </p:pic>
        <p:sp>
          <p:nvSpPr>
            <p:cNvPr id="24" name="ZoneTexte 23">
              <a:extLst>
                <a:ext uri="{FF2B5EF4-FFF2-40B4-BE49-F238E27FC236}">
                  <a16:creationId xmlns:a16="http://schemas.microsoft.com/office/drawing/2014/main" id="{CF62F0D2-96C6-7480-10C1-4A696CA9A6D0}"/>
                </a:ext>
              </a:extLst>
            </p:cNvPr>
            <p:cNvSpPr txBox="1"/>
            <p:nvPr/>
          </p:nvSpPr>
          <p:spPr>
            <a:xfrm>
              <a:off x="3907466" y="3870277"/>
              <a:ext cx="1483596" cy="269949"/>
            </a:xfrm>
            <a:prstGeom prst="rect">
              <a:avLst/>
            </a:prstGeom>
            <a:noFill/>
          </p:spPr>
          <p:txBody>
            <a:bodyPr wrap="square" rtlCol="0">
              <a:spAutoFit/>
            </a:bodyPr>
            <a:lstStyle/>
            <a:p>
              <a:r>
                <a:rPr lang="fr-FR" sz="1100" dirty="0">
                  <a:latin typeface="Metropolis" pitchFamily="2" charset="77"/>
                  <a:ea typeface="Verdana" panose="020B0604030504040204" pitchFamily="34" charset="0"/>
                  <a:cs typeface="Verdana" panose="020B0604030504040204" pitchFamily="34" charset="0"/>
                </a:rPr>
                <a:t>FactoryF_P1</a:t>
              </a:r>
              <a:endParaRPr lang="fr-FR" sz="700" dirty="0">
                <a:latin typeface="Metropolis" pitchFamily="2" charset="77"/>
                <a:ea typeface="Verdana" panose="020B0604030504040204" pitchFamily="34" charset="0"/>
                <a:cs typeface="Verdana" panose="020B0604030504040204" pitchFamily="34" charset="0"/>
              </a:endParaRPr>
            </a:p>
          </p:txBody>
        </p:sp>
        <p:sp>
          <p:nvSpPr>
            <p:cNvPr id="25" name="ZoneTexte 24">
              <a:extLst>
                <a:ext uri="{FF2B5EF4-FFF2-40B4-BE49-F238E27FC236}">
                  <a16:creationId xmlns:a16="http://schemas.microsoft.com/office/drawing/2014/main" id="{2A811672-72E6-CF86-6EB8-342AFF109EF6}"/>
                </a:ext>
              </a:extLst>
            </p:cNvPr>
            <p:cNvSpPr txBox="1"/>
            <p:nvPr/>
          </p:nvSpPr>
          <p:spPr>
            <a:xfrm>
              <a:off x="3905162" y="5648331"/>
              <a:ext cx="1483596" cy="261610"/>
            </a:xfrm>
            <a:prstGeom prst="rect">
              <a:avLst/>
            </a:prstGeom>
            <a:noFill/>
          </p:spPr>
          <p:txBody>
            <a:bodyPr wrap="square" rtlCol="0">
              <a:spAutoFit/>
            </a:bodyPr>
            <a:lstStyle/>
            <a:p>
              <a:r>
                <a:rPr lang="fr-FR" sz="1100" dirty="0">
                  <a:latin typeface="Metropolis" pitchFamily="2" charset="77"/>
                  <a:ea typeface="Verdana" panose="020B0604030504040204" pitchFamily="34" charset="0"/>
                  <a:cs typeface="Verdana" panose="020B0604030504040204" pitchFamily="34" charset="0"/>
                </a:rPr>
                <a:t>FactoryF_P2</a:t>
              </a:r>
            </a:p>
          </p:txBody>
        </p:sp>
        <p:sp>
          <p:nvSpPr>
            <p:cNvPr id="26" name="ZoneTexte 25">
              <a:extLst>
                <a:ext uri="{FF2B5EF4-FFF2-40B4-BE49-F238E27FC236}">
                  <a16:creationId xmlns:a16="http://schemas.microsoft.com/office/drawing/2014/main" id="{FB29119C-CD11-38BC-C002-D03E21EB0C14}"/>
                </a:ext>
              </a:extLst>
            </p:cNvPr>
            <p:cNvSpPr txBox="1"/>
            <p:nvPr/>
          </p:nvSpPr>
          <p:spPr>
            <a:xfrm>
              <a:off x="5769845" y="3870278"/>
              <a:ext cx="1483596" cy="261610"/>
            </a:xfrm>
            <a:prstGeom prst="rect">
              <a:avLst/>
            </a:prstGeom>
            <a:noFill/>
          </p:spPr>
          <p:txBody>
            <a:bodyPr wrap="square" rtlCol="0">
              <a:spAutoFit/>
            </a:bodyPr>
            <a:lstStyle/>
            <a:p>
              <a:r>
                <a:rPr lang="fr-FR" sz="1100" dirty="0">
                  <a:latin typeface="Metropolis" pitchFamily="2" charset="77"/>
                  <a:ea typeface="Verdana" panose="020B0604030504040204" pitchFamily="34" charset="0"/>
                  <a:cs typeface="Verdana" panose="020B0604030504040204" pitchFamily="34" charset="0"/>
                </a:rPr>
                <a:t>FactoryF_S1</a:t>
              </a:r>
            </a:p>
          </p:txBody>
        </p:sp>
        <p:sp>
          <p:nvSpPr>
            <p:cNvPr id="27" name="ZoneTexte 26">
              <a:extLst>
                <a:ext uri="{FF2B5EF4-FFF2-40B4-BE49-F238E27FC236}">
                  <a16:creationId xmlns:a16="http://schemas.microsoft.com/office/drawing/2014/main" id="{60368230-789E-A00B-B3D7-0590D9FA73E7}"/>
                </a:ext>
              </a:extLst>
            </p:cNvPr>
            <p:cNvSpPr txBox="1"/>
            <p:nvPr/>
          </p:nvSpPr>
          <p:spPr>
            <a:xfrm>
              <a:off x="5767541" y="5648331"/>
              <a:ext cx="1483596" cy="269948"/>
            </a:xfrm>
            <a:prstGeom prst="rect">
              <a:avLst/>
            </a:prstGeom>
            <a:noFill/>
          </p:spPr>
          <p:txBody>
            <a:bodyPr wrap="square" rtlCol="0">
              <a:spAutoFit/>
            </a:bodyPr>
            <a:lstStyle/>
            <a:p>
              <a:r>
                <a:rPr lang="fr-FR" sz="1100" dirty="0">
                  <a:latin typeface="Metropolis" pitchFamily="2" charset="77"/>
                  <a:ea typeface="Verdana" panose="020B0604030504040204" pitchFamily="34" charset="0"/>
                  <a:cs typeface="Verdana" panose="020B0604030504040204" pitchFamily="34" charset="0"/>
                </a:rPr>
                <a:t>FactoryF_S2</a:t>
              </a:r>
            </a:p>
          </p:txBody>
        </p:sp>
        <p:sp>
          <p:nvSpPr>
            <p:cNvPr id="28" name="ZoneTexte 27">
              <a:extLst>
                <a:ext uri="{FF2B5EF4-FFF2-40B4-BE49-F238E27FC236}">
                  <a16:creationId xmlns:a16="http://schemas.microsoft.com/office/drawing/2014/main" id="{F15ECAC2-DB12-2BD7-7553-2C100B076841}"/>
                </a:ext>
              </a:extLst>
            </p:cNvPr>
            <p:cNvSpPr txBox="1"/>
            <p:nvPr/>
          </p:nvSpPr>
          <p:spPr>
            <a:xfrm>
              <a:off x="7629920" y="3847995"/>
              <a:ext cx="1485811" cy="261610"/>
            </a:xfrm>
            <a:prstGeom prst="rect">
              <a:avLst/>
            </a:prstGeom>
            <a:noFill/>
          </p:spPr>
          <p:txBody>
            <a:bodyPr wrap="square" rtlCol="0">
              <a:spAutoFit/>
            </a:bodyPr>
            <a:lstStyle/>
            <a:p>
              <a:r>
                <a:rPr lang="fr-FR" sz="1100" dirty="0">
                  <a:latin typeface="Metropolis" pitchFamily="2" charset="77"/>
                  <a:ea typeface="Verdana" panose="020B0604030504040204" pitchFamily="34" charset="0"/>
                  <a:cs typeface="Verdana" panose="020B0604030504040204" pitchFamily="34" charset="0"/>
                </a:rPr>
                <a:t>FactoryF_S3</a:t>
              </a:r>
            </a:p>
          </p:txBody>
        </p:sp>
      </p:grpSp>
    </p:spTree>
    <p:extLst>
      <p:ext uri="{BB962C8B-B14F-4D97-AF65-F5344CB8AC3E}">
        <p14:creationId xmlns:p14="http://schemas.microsoft.com/office/powerpoint/2010/main" val="1652397707"/>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694171-EF0D-804B-B064-F7C2B0023ED4}"/>
              </a:ext>
            </a:extLst>
          </p:cNvPr>
          <p:cNvSpPr>
            <a:spLocks noGrp="1"/>
          </p:cNvSpPr>
          <p:nvPr>
            <p:ph type="title"/>
          </p:nvPr>
        </p:nvSpPr>
        <p:spPr/>
        <p:txBody>
          <a:bodyPr/>
          <a:lstStyle/>
          <a:p>
            <a:r>
              <a:rPr lang="fr-FR" spc="-150" dirty="0"/>
              <a:t>OBLIQUES</a:t>
            </a:r>
          </a:p>
        </p:txBody>
      </p:sp>
      <p:grpSp>
        <p:nvGrpSpPr>
          <p:cNvPr id="3" name="Groupe 2">
            <a:extLst>
              <a:ext uri="{FF2B5EF4-FFF2-40B4-BE49-F238E27FC236}">
                <a16:creationId xmlns:a16="http://schemas.microsoft.com/office/drawing/2014/main" id="{E1956CF8-6076-2943-98E8-39B35B809A56}"/>
              </a:ext>
            </a:extLst>
          </p:cNvPr>
          <p:cNvGrpSpPr/>
          <p:nvPr/>
        </p:nvGrpSpPr>
        <p:grpSpPr>
          <a:xfrm>
            <a:off x="1366886" y="1369804"/>
            <a:ext cx="6026047" cy="4905792"/>
            <a:chOff x="1809853" y="741027"/>
            <a:chExt cx="4961311" cy="4038993"/>
          </a:xfrm>
        </p:grpSpPr>
        <p:pic>
          <p:nvPicPr>
            <p:cNvPr id="4" name="Image 3">
              <a:extLst>
                <a:ext uri="{FF2B5EF4-FFF2-40B4-BE49-F238E27FC236}">
                  <a16:creationId xmlns:a16="http://schemas.microsoft.com/office/drawing/2014/main" id="{4A7F3163-CAC8-DB47-A017-C497121B8659}"/>
                </a:ext>
              </a:extLst>
            </p:cNvPr>
            <p:cNvPicPr>
              <a:picLocks noChangeAspect="1"/>
            </p:cNvPicPr>
            <p:nvPr/>
          </p:nvPicPr>
          <p:blipFill>
            <a:blip r:embed="rId2"/>
            <a:stretch>
              <a:fillRect/>
            </a:stretch>
          </p:blipFill>
          <p:spPr>
            <a:xfrm>
              <a:off x="2185173" y="1011371"/>
              <a:ext cx="4225290" cy="3656865"/>
            </a:xfrm>
            <a:prstGeom prst="rect">
              <a:avLst/>
            </a:prstGeom>
          </p:spPr>
        </p:pic>
        <p:sp>
          <p:nvSpPr>
            <p:cNvPr id="6" name="Rectangle 5">
              <a:extLst>
                <a:ext uri="{FF2B5EF4-FFF2-40B4-BE49-F238E27FC236}">
                  <a16:creationId xmlns:a16="http://schemas.microsoft.com/office/drawing/2014/main" id="{CFC73273-D34F-944D-9B9B-72936E99462C}"/>
                </a:ext>
              </a:extLst>
            </p:cNvPr>
            <p:cNvSpPr/>
            <p:nvPr/>
          </p:nvSpPr>
          <p:spPr>
            <a:xfrm>
              <a:off x="6403947" y="3945402"/>
              <a:ext cx="333746" cy="246221"/>
            </a:xfrm>
            <a:prstGeom prst="rect">
              <a:avLst/>
            </a:prstGeom>
          </p:spPr>
          <p:txBody>
            <a:bodyPr wrap="none">
              <a:spAutoFit/>
            </a:bodyPr>
            <a:lstStyle/>
            <a:p>
              <a:r>
                <a:rPr lang="fr-FR" sz="1000" dirty="0">
                  <a:solidFill>
                    <a:srgbClr val="E10014"/>
                  </a:solidFill>
                  <a:latin typeface="Metropolis Medium" pitchFamily="2" charset="77"/>
                  <a:ea typeface="Verdana" panose="020B0604030504040204" pitchFamily="34" charset="0"/>
                  <a:cs typeface="Verdana" panose="020B0604030504040204" pitchFamily="34" charset="0"/>
                </a:rPr>
                <a:t>9°</a:t>
              </a:r>
              <a:endParaRPr lang="fr-FR" sz="1000" dirty="0">
                <a:solidFill>
                  <a:srgbClr val="E10014"/>
                </a:solidFill>
                <a:latin typeface="Metropolis Medium" pitchFamily="2" charset="77"/>
              </a:endParaRPr>
            </a:p>
          </p:txBody>
        </p:sp>
        <p:sp>
          <p:nvSpPr>
            <p:cNvPr id="7" name="Rectangle 6">
              <a:extLst>
                <a:ext uri="{FF2B5EF4-FFF2-40B4-BE49-F238E27FC236}">
                  <a16:creationId xmlns:a16="http://schemas.microsoft.com/office/drawing/2014/main" id="{4299FA7F-4F52-9A42-818F-FBD56BE518C5}"/>
                </a:ext>
              </a:extLst>
            </p:cNvPr>
            <p:cNvSpPr/>
            <p:nvPr/>
          </p:nvSpPr>
          <p:spPr>
            <a:xfrm>
              <a:off x="5359179" y="1909625"/>
              <a:ext cx="410690" cy="246221"/>
            </a:xfrm>
            <a:prstGeom prst="rect">
              <a:avLst/>
            </a:prstGeom>
          </p:spPr>
          <p:txBody>
            <a:bodyPr wrap="none">
              <a:spAutoFit/>
            </a:bodyPr>
            <a:lstStyle/>
            <a:p>
              <a:r>
                <a:rPr lang="fr-FR" sz="1000" dirty="0">
                  <a:solidFill>
                    <a:srgbClr val="E10014"/>
                  </a:solidFill>
                  <a:latin typeface="Metropolis Medium" pitchFamily="2" charset="77"/>
                  <a:ea typeface="Verdana" panose="020B0604030504040204" pitchFamily="34" charset="0"/>
                  <a:cs typeface="Verdana" panose="020B0604030504040204" pitchFamily="34" charset="0"/>
                </a:rPr>
                <a:t>45°</a:t>
              </a:r>
              <a:endParaRPr lang="fr-FR" sz="1000" dirty="0">
                <a:solidFill>
                  <a:srgbClr val="E10014"/>
                </a:solidFill>
                <a:latin typeface="Metropolis Medium" pitchFamily="2" charset="77"/>
              </a:endParaRPr>
            </a:p>
          </p:txBody>
        </p:sp>
        <p:sp>
          <p:nvSpPr>
            <p:cNvPr id="8" name="Rectangle 7">
              <a:extLst>
                <a:ext uri="{FF2B5EF4-FFF2-40B4-BE49-F238E27FC236}">
                  <a16:creationId xmlns:a16="http://schemas.microsoft.com/office/drawing/2014/main" id="{7F97255B-768C-0D42-BAC0-3134EE2BD233}"/>
                </a:ext>
              </a:extLst>
            </p:cNvPr>
            <p:cNvSpPr/>
            <p:nvPr/>
          </p:nvSpPr>
          <p:spPr>
            <a:xfrm>
              <a:off x="3323645" y="888260"/>
              <a:ext cx="380232" cy="246221"/>
            </a:xfrm>
            <a:prstGeom prst="rect">
              <a:avLst/>
            </a:prstGeom>
          </p:spPr>
          <p:txBody>
            <a:bodyPr wrap="none">
              <a:spAutoFit/>
            </a:bodyPr>
            <a:lstStyle/>
            <a:p>
              <a:r>
                <a:rPr lang="fr-FR" sz="1000" dirty="0">
                  <a:solidFill>
                    <a:srgbClr val="E10014"/>
                  </a:solidFill>
                  <a:latin typeface="Metropolis Medium" pitchFamily="2" charset="77"/>
                  <a:ea typeface="Verdana" panose="020B0604030504040204" pitchFamily="34" charset="0"/>
                  <a:cs typeface="Verdana" panose="020B0604030504040204" pitchFamily="34" charset="0"/>
                </a:rPr>
                <a:t>81°</a:t>
              </a:r>
              <a:endParaRPr lang="fr-FR" sz="1000" dirty="0">
                <a:solidFill>
                  <a:srgbClr val="E10014"/>
                </a:solidFill>
                <a:latin typeface="Metropolis Medium" pitchFamily="2" charset="77"/>
              </a:endParaRPr>
            </a:p>
          </p:txBody>
        </p:sp>
        <p:sp>
          <p:nvSpPr>
            <p:cNvPr id="9" name="Rectangle 8">
              <a:extLst>
                <a:ext uri="{FF2B5EF4-FFF2-40B4-BE49-F238E27FC236}">
                  <a16:creationId xmlns:a16="http://schemas.microsoft.com/office/drawing/2014/main" id="{9224A372-BADE-BD44-8FE7-DF4B4F663732}"/>
                </a:ext>
              </a:extLst>
            </p:cNvPr>
            <p:cNvSpPr/>
            <p:nvPr/>
          </p:nvSpPr>
          <p:spPr>
            <a:xfrm>
              <a:off x="1809853" y="888259"/>
              <a:ext cx="413896" cy="246221"/>
            </a:xfrm>
            <a:prstGeom prst="rect">
              <a:avLst/>
            </a:prstGeom>
          </p:spPr>
          <p:txBody>
            <a:bodyPr wrap="none">
              <a:spAutoFit/>
            </a:bodyPr>
            <a:lstStyle/>
            <a:p>
              <a:r>
                <a:rPr lang="fr-FR" sz="1000" dirty="0">
                  <a:solidFill>
                    <a:srgbClr val="E10014"/>
                  </a:solidFill>
                  <a:latin typeface="Metropolis Medium" pitchFamily="2" charset="77"/>
                  <a:ea typeface="Verdana" panose="020B0604030504040204" pitchFamily="34" charset="0"/>
                  <a:cs typeface="Verdana" panose="020B0604030504040204" pitchFamily="34" charset="0"/>
                </a:rPr>
                <a:t>99°</a:t>
              </a:r>
              <a:endParaRPr lang="fr-FR" sz="1000" dirty="0">
                <a:solidFill>
                  <a:srgbClr val="E10014"/>
                </a:solidFill>
                <a:latin typeface="Metropolis Medium" pitchFamily="2" charset="77"/>
              </a:endParaRPr>
            </a:p>
          </p:txBody>
        </p:sp>
        <p:sp>
          <p:nvSpPr>
            <p:cNvPr id="10" name="Rectangle 9">
              <a:extLst>
                <a:ext uri="{FF2B5EF4-FFF2-40B4-BE49-F238E27FC236}">
                  <a16:creationId xmlns:a16="http://schemas.microsoft.com/office/drawing/2014/main" id="{CDF536E8-EEF7-2C43-B1D5-1AC7B86225C8}"/>
                </a:ext>
              </a:extLst>
            </p:cNvPr>
            <p:cNvSpPr/>
            <p:nvPr/>
          </p:nvSpPr>
          <p:spPr>
            <a:xfrm>
              <a:off x="6427800" y="4533799"/>
              <a:ext cx="343364" cy="246221"/>
            </a:xfrm>
            <a:prstGeom prst="rect">
              <a:avLst/>
            </a:prstGeom>
          </p:spPr>
          <p:txBody>
            <a:bodyPr wrap="none">
              <a:spAutoFit/>
            </a:bodyPr>
            <a:lstStyle/>
            <a:p>
              <a:r>
                <a:rPr lang="fr-FR" sz="1000" dirty="0">
                  <a:solidFill>
                    <a:srgbClr val="E10014"/>
                  </a:solidFill>
                  <a:latin typeface="Metropolis Medium" pitchFamily="2" charset="77"/>
                  <a:ea typeface="Verdana" panose="020B0604030504040204" pitchFamily="34" charset="0"/>
                  <a:cs typeface="Verdana" panose="020B0604030504040204" pitchFamily="34" charset="0"/>
                </a:rPr>
                <a:t>0°</a:t>
              </a:r>
              <a:endParaRPr lang="fr-FR" sz="1000" dirty="0">
                <a:solidFill>
                  <a:srgbClr val="E10014"/>
                </a:solidFill>
                <a:latin typeface="Metropolis Medium" pitchFamily="2" charset="77"/>
              </a:endParaRPr>
            </a:p>
          </p:txBody>
        </p:sp>
        <p:sp>
          <p:nvSpPr>
            <p:cNvPr id="11" name="Rectangle 10">
              <a:extLst>
                <a:ext uri="{FF2B5EF4-FFF2-40B4-BE49-F238E27FC236}">
                  <a16:creationId xmlns:a16="http://schemas.microsoft.com/office/drawing/2014/main" id="{6CB1DA59-405A-8D4C-B5B5-96CFF7A95B29}"/>
                </a:ext>
              </a:extLst>
            </p:cNvPr>
            <p:cNvSpPr/>
            <p:nvPr/>
          </p:nvSpPr>
          <p:spPr>
            <a:xfrm>
              <a:off x="2555517" y="741027"/>
              <a:ext cx="423514" cy="246221"/>
            </a:xfrm>
            <a:prstGeom prst="rect">
              <a:avLst/>
            </a:prstGeom>
          </p:spPr>
          <p:txBody>
            <a:bodyPr wrap="none">
              <a:spAutoFit/>
            </a:bodyPr>
            <a:lstStyle/>
            <a:p>
              <a:r>
                <a:rPr lang="fr-FR" sz="1000" dirty="0">
                  <a:solidFill>
                    <a:srgbClr val="E10014"/>
                  </a:solidFill>
                  <a:latin typeface="Metropolis Medium" pitchFamily="2" charset="77"/>
                  <a:ea typeface="Verdana" panose="020B0604030504040204" pitchFamily="34" charset="0"/>
                  <a:cs typeface="Verdana" panose="020B0604030504040204" pitchFamily="34" charset="0"/>
                </a:rPr>
                <a:t>90°</a:t>
              </a:r>
              <a:endParaRPr lang="fr-FR" sz="1000" dirty="0">
                <a:solidFill>
                  <a:srgbClr val="E10014"/>
                </a:solidFill>
                <a:latin typeface="Metropolis Medium" pitchFamily="2" charset="77"/>
              </a:endParaRPr>
            </a:p>
          </p:txBody>
        </p:sp>
      </p:grpSp>
      <p:sp>
        <p:nvSpPr>
          <p:cNvPr id="12" name="ZoneTexte 11">
            <a:extLst>
              <a:ext uri="{FF2B5EF4-FFF2-40B4-BE49-F238E27FC236}">
                <a16:creationId xmlns:a16="http://schemas.microsoft.com/office/drawing/2014/main" id="{79CA5813-8D3E-C042-9787-F0D6E5129AD8}"/>
              </a:ext>
            </a:extLst>
          </p:cNvPr>
          <p:cNvSpPr txBox="1"/>
          <p:nvPr/>
        </p:nvSpPr>
        <p:spPr>
          <a:xfrm>
            <a:off x="7184406" y="3167390"/>
            <a:ext cx="4443487" cy="738664"/>
          </a:xfrm>
          <a:prstGeom prst="rect">
            <a:avLst/>
          </a:prstGeom>
          <a:noFill/>
        </p:spPr>
        <p:txBody>
          <a:bodyPr wrap="square" rtlCol="0">
            <a:spAutoFit/>
          </a:bodyPr>
          <a:lstStyle/>
          <a:p>
            <a:r>
              <a:rPr lang="fr-FR" sz="1400" dirty="0">
                <a:latin typeface="Metropolis" pitchFamily="2" charset="77"/>
                <a:ea typeface="Verdana" panose="020B0604030504040204" pitchFamily="34" charset="0"/>
                <a:cs typeface="Verdana" panose="020B0604030504040204" pitchFamily="34" charset="0"/>
              </a:rPr>
              <a:t>If </a:t>
            </a:r>
            <a:r>
              <a:rPr lang="fr-FR" sz="1400" dirty="0" err="1">
                <a:latin typeface="Metropolis" pitchFamily="2" charset="77"/>
                <a:ea typeface="Verdana" panose="020B0604030504040204" pitchFamily="34" charset="0"/>
                <a:cs typeface="Verdana" panose="020B0604030504040204" pitchFamily="34" charset="0"/>
              </a:rPr>
              <a:t>you</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need</a:t>
            </a:r>
            <a:r>
              <a:rPr lang="fr-FR" sz="1400" dirty="0">
                <a:latin typeface="Metropolis" pitchFamily="2" charset="77"/>
                <a:ea typeface="Verdana" panose="020B0604030504040204" pitchFamily="34" charset="0"/>
                <a:cs typeface="Verdana" panose="020B0604030504040204" pitchFamily="34" charset="0"/>
              </a:rPr>
              <a:t> to </a:t>
            </a:r>
            <a:r>
              <a:rPr lang="fr-FR" sz="1400" dirty="0" err="1">
                <a:latin typeface="Metropolis" pitchFamily="2" charset="77"/>
                <a:ea typeface="Verdana" panose="020B0604030504040204" pitchFamily="34" charset="0"/>
                <a:cs typeface="Verdana" panose="020B0604030504040204" pitchFamily="34" charset="0"/>
              </a:rPr>
              <a:t>rotate</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elements</a:t>
            </a:r>
            <a:endParaRPr lang="fr-FR" sz="1400" dirty="0">
              <a:latin typeface="Metropolis" pitchFamily="2" charset="77"/>
              <a:ea typeface="Verdana" panose="020B0604030504040204" pitchFamily="34" charset="0"/>
              <a:cs typeface="Verdana" panose="020B0604030504040204" pitchFamily="34" charset="0"/>
            </a:endParaRPr>
          </a:p>
          <a:p>
            <a:r>
              <a:rPr lang="fr-FR" sz="1400" dirty="0">
                <a:latin typeface="Metropolis" pitchFamily="2" charset="77"/>
                <a:ea typeface="Verdana" panose="020B0604030504040204" pitchFamily="34" charset="0"/>
                <a:cs typeface="Verdana" panose="020B0604030504040204" pitchFamily="34" charset="0"/>
              </a:rPr>
              <a:t>to </a:t>
            </a:r>
            <a:r>
              <a:rPr lang="fr-FR" sz="1400" dirty="0" err="1">
                <a:latin typeface="Metropolis" pitchFamily="2" charset="77"/>
                <a:ea typeface="Verdana" panose="020B0604030504040204" pitchFamily="34" charset="0"/>
                <a:cs typeface="Verdana" panose="020B0604030504040204" pitchFamily="34" charset="0"/>
              </a:rPr>
              <a:t>add</a:t>
            </a:r>
            <a:r>
              <a:rPr lang="fr-FR" sz="1400" dirty="0">
                <a:latin typeface="Metropolis" pitchFamily="2" charset="77"/>
                <a:ea typeface="Verdana" panose="020B0604030504040204" pitchFamily="34" charset="0"/>
                <a:cs typeface="Verdana" panose="020B0604030504040204" pitchFamily="34" charset="0"/>
              </a:rPr>
              <a:t> </a:t>
            </a:r>
            <a:r>
              <a:rPr lang="fr-FR" sz="1400" dirty="0" err="1">
                <a:latin typeface="Metropolis" pitchFamily="2" charset="77"/>
                <a:ea typeface="Verdana" panose="020B0604030504040204" pitchFamily="34" charset="0"/>
                <a:cs typeface="Verdana" panose="020B0604030504040204" pitchFamily="34" charset="0"/>
              </a:rPr>
              <a:t>dynamism</a:t>
            </a:r>
            <a:r>
              <a:rPr lang="fr-FR" sz="1400" dirty="0">
                <a:latin typeface="Metropolis" pitchFamily="2" charset="77"/>
                <a:ea typeface="Verdana" panose="020B0604030504040204" pitchFamily="34" charset="0"/>
                <a:cs typeface="Verdana" panose="020B0604030504040204" pitchFamily="34" charset="0"/>
              </a:rPr>
              <a:t>,</a:t>
            </a:r>
          </a:p>
          <a:p>
            <a:r>
              <a:rPr lang="fr-FR" sz="1400" dirty="0" err="1">
                <a:latin typeface="Metropolis" pitchFamily="2" charset="77"/>
                <a:ea typeface="Verdana" panose="020B0604030504040204" pitchFamily="34" charset="0"/>
                <a:cs typeface="Verdana" panose="020B0604030504040204" pitchFamily="34" charset="0"/>
              </a:rPr>
              <a:t>pick</a:t>
            </a:r>
            <a:r>
              <a:rPr lang="fr-FR" sz="1400" dirty="0">
                <a:latin typeface="Metropolis" pitchFamily="2" charset="77"/>
                <a:ea typeface="Verdana" panose="020B0604030504040204" pitchFamily="34" charset="0"/>
                <a:cs typeface="Verdana" panose="020B0604030504040204" pitchFamily="34" charset="0"/>
              </a:rPr>
              <a:t> one of </a:t>
            </a:r>
            <a:r>
              <a:rPr lang="fr-FR" sz="1400" dirty="0" err="1">
                <a:latin typeface="Metropolis" pitchFamily="2" charset="77"/>
                <a:ea typeface="Verdana" panose="020B0604030504040204" pitchFamily="34" charset="0"/>
                <a:cs typeface="Verdana" panose="020B0604030504040204" pitchFamily="34" charset="0"/>
              </a:rPr>
              <a:t>these</a:t>
            </a:r>
            <a:r>
              <a:rPr lang="fr-FR" sz="1400" dirty="0">
                <a:latin typeface="Metropolis" pitchFamily="2" charset="77"/>
                <a:ea typeface="Verdana" panose="020B0604030504040204" pitchFamily="34" charset="0"/>
                <a:cs typeface="Verdana" panose="020B0604030504040204" pitchFamily="34" charset="0"/>
              </a:rPr>
              <a:t> angles.</a:t>
            </a:r>
          </a:p>
        </p:txBody>
      </p:sp>
    </p:spTree>
    <p:extLst>
      <p:ext uri="{BB962C8B-B14F-4D97-AF65-F5344CB8AC3E}">
        <p14:creationId xmlns:p14="http://schemas.microsoft.com/office/powerpoint/2010/main" val="232400189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16301-12B9-F4AD-3930-74E33ACEF3DB}"/>
            </a:ext>
          </a:extLst>
        </p:cNvPr>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E8571FD-89A2-A41E-E631-B755BB1F6A4F}"/>
              </a:ext>
            </a:extLst>
          </p:cNvPr>
          <p:cNvPicPr>
            <a:picLocks noChangeAspect="1"/>
          </p:cNvPicPr>
          <p:nvPr/>
        </p:nvPicPr>
        <p:blipFill>
          <a:blip r:embed="rId3"/>
          <a:stretch>
            <a:fillRect/>
          </a:stretch>
        </p:blipFill>
        <p:spPr>
          <a:xfrm>
            <a:off x="0" y="0"/>
            <a:ext cx="12192000" cy="6858000"/>
          </a:xfrm>
          <a:prstGeom prst="rect">
            <a:avLst/>
          </a:prstGeom>
        </p:spPr>
      </p:pic>
      <p:sp>
        <p:nvSpPr>
          <p:cNvPr id="3" name="Titre 1">
            <a:extLst>
              <a:ext uri="{FF2B5EF4-FFF2-40B4-BE49-F238E27FC236}">
                <a16:creationId xmlns:a16="http://schemas.microsoft.com/office/drawing/2014/main" id="{3C9F474D-F4E1-C097-8ED2-4D460FA5CDD7}"/>
              </a:ext>
            </a:extLst>
          </p:cNvPr>
          <p:cNvSpPr>
            <a:spLocks noGrp="1"/>
          </p:cNvSpPr>
          <p:nvPr>
            <p:ph type="title"/>
          </p:nvPr>
        </p:nvSpPr>
        <p:spPr>
          <a:xfrm>
            <a:off x="429990" y="2244683"/>
            <a:ext cx="11332020" cy="2368633"/>
          </a:xfrm>
          <a:noFill/>
          <a:ln>
            <a:noFill/>
          </a:ln>
          <a:effectLst>
            <a:outerShdw blurRad="487818" dist="515678" dir="3000000" sx="179000" sy="179000" algn="tl" rotWithShape="0">
              <a:schemeClr val="tx1">
                <a:alpha val="74000"/>
              </a:schemeClr>
            </a:outerShdw>
          </a:effectLst>
          <a:scene3d>
            <a:camera prst="orthographicFront">
              <a:rot lat="0" lon="0" rev="0"/>
            </a:camera>
            <a:lightRig rig="brightRoom" dir="t">
              <a:rot lat="0" lon="0" rev="600000"/>
            </a:lightRig>
          </a:scene3d>
          <a:sp3d prstMaterial="metal">
            <a:bevelT w="38100" h="57150" prst="angle"/>
          </a:sp3d>
        </p:spPr>
        <p:txBody>
          <a:bodyPr anchor="ctr">
            <a:normAutofit/>
          </a:bodyPr>
          <a:lstStyle/>
          <a:p>
            <a:pPr>
              <a:lnSpc>
                <a:spcPct val="100000"/>
              </a:lnSpc>
              <a:spcAft>
                <a:spcPts val="6000"/>
              </a:spcAft>
            </a:pPr>
            <a:r>
              <a:rPr lang="fr-FR" sz="5400" b="0" dirty="0">
                <a:solidFill>
                  <a:schemeClr val="bg1"/>
                </a:solidFill>
                <a:latin typeface="Metropolis" panose="00000500000000000000" pitchFamily="50" charset="0"/>
              </a:rPr>
              <a:t>PART I</a:t>
            </a:r>
            <a:br>
              <a:rPr lang="fr-FR" sz="5400" b="0" dirty="0">
                <a:solidFill>
                  <a:schemeClr val="bg1"/>
                </a:solidFill>
                <a:latin typeface="Metropolis Black" panose="00000A00000000000000" pitchFamily="50" charset="0"/>
              </a:rPr>
            </a:br>
            <a:r>
              <a:rPr lang="en-US" sz="5400" b="0" dirty="0" err="1">
                <a:solidFill>
                  <a:schemeClr val="bg1"/>
                </a:solidFill>
                <a:highlight>
                  <a:srgbClr val="E10014"/>
                </a:highlight>
                <a:latin typeface="Metropolis Black" panose="00000A00000000000000" pitchFamily="50" charset="0"/>
              </a:rPr>
              <a:t>Différences</a:t>
            </a:r>
            <a:r>
              <a:rPr lang="en-US" sz="5400" b="0" dirty="0">
                <a:solidFill>
                  <a:schemeClr val="bg1"/>
                </a:solidFill>
                <a:highlight>
                  <a:srgbClr val="E10014"/>
                </a:highlight>
                <a:latin typeface="Metropolis Black" panose="00000A00000000000000" pitchFamily="50" charset="0"/>
              </a:rPr>
              <a:t> ML/AL</a:t>
            </a:r>
            <a:endParaRPr lang="fr-FR" sz="5400" b="0" dirty="0">
              <a:solidFill>
                <a:schemeClr val="bg1"/>
              </a:solidFill>
              <a:highlight>
                <a:srgbClr val="E10014"/>
              </a:highlight>
              <a:latin typeface="Metropolis Black" panose="00000A00000000000000" pitchFamily="50" charset="0"/>
            </a:endParaRPr>
          </a:p>
        </p:txBody>
      </p:sp>
    </p:spTree>
    <p:extLst>
      <p:ext uri="{BB962C8B-B14F-4D97-AF65-F5344CB8AC3E}">
        <p14:creationId xmlns:p14="http://schemas.microsoft.com/office/powerpoint/2010/main" val="78215207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06A1-1286-BC42-0DE9-F9CA61D567B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4C9F4F3-32C5-9ED7-154D-4C8AF4B07237}"/>
              </a:ext>
            </a:extLst>
          </p:cNvPr>
          <p:cNvSpPr>
            <a:spLocks noGrp="1"/>
          </p:cNvSpPr>
          <p:nvPr>
            <p:ph type="title"/>
          </p:nvPr>
        </p:nvSpPr>
        <p:spPr>
          <a:prstGeom prst="rect">
            <a:avLst/>
          </a:prstGeom>
        </p:spPr>
        <p:txBody>
          <a:bodyPr>
            <a:normAutofit fontScale="90000"/>
          </a:bodyPr>
          <a:lstStyle/>
          <a:p>
            <a:r>
              <a:rPr lang="en-US" sz="4400" b="0" dirty="0" err="1">
                <a:solidFill>
                  <a:schemeClr val="bg1"/>
                </a:solidFill>
                <a:highlight>
                  <a:srgbClr val="E10014"/>
                </a:highlight>
                <a:latin typeface="Metropolis Black" panose="00000A00000000000000" pitchFamily="50" charset="0"/>
              </a:rPr>
              <a:t>Différences</a:t>
            </a:r>
            <a:r>
              <a:rPr lang="en-US" sz="4400" b="0" dirty="0">
                <a:solidFill>
                  <a:schemeClr val="bg1"/>
                </a:solidFill>
                <a:highlight>
                  <a:srgbClr val="E10014"/>
                </a:highlight>
                <a:latin typeface="Metropolis Black" panose="00000A00000000000000" pitchFamily="50" charset="0"/>
              </a:rPr>
              <a:t> ML/AL</a:t>
            </a:r>
            <a:endParaRPr lang="en-GB" b="0" dirty="0">
              <a:solidFill>
                <a:srgbClr val="000000"/>
              </a:solidFill>
              <a:latin typeface="Arvo"/>
            </a:endParaRPr>
          </a:p>
        </p:txBody>
      </p:sp>
      <p:pic>
        <p:nvPicPr>
          <p:cNvPr id="5" name="Graphique 4">
            <a:extLst>
              <a:ext uri="{FF2B5EF4-FFF2-40B4-BE49-F238E27FC236}">
                <a16:creationId xmlns:a16="http://schemas.microsoft.com/office/drawing/2014/main" id="{B92DC1FC-9FB2-9215-4650-036878E86CE0}"/>
              </a:ext>
            </a:extLst>
          </p:cNvPr>
          <p:cNvPicPr>
            <a:picLocks noChangeAspect="1"/>
          </p:cNvPicPr>
          <p:nvPr/>
        </p:nvPicPr>
        <p:blipFill>
          <a:blip r:embed="rId4">
            <a:extLst>
              <a:ext uri="{96DAC541-7B7A-43D3-8B79-37D633B846F1}">
                <asvg:svgBlip xmlns:asvg="http://schemas.microsoft.com/office/drawing/2016/SVG/main" r:embed="rId5"/>
              </a:ext>
            </a:extLst>
          </a:blip>
          <a:srcRect l="-1861" t="29825" r="79613" b="36034"/>
          <a:stretch/>
        </p:blipFill>
        <p:spPr>
          <a:xfrm>
            <a:off x="11472863" y="5962135"/>
            <a:ext cx="719138" cy="895865"/>
          </a:xfrm>
          <a:prstGeom prst="rect">
            <a:avLst/>
          </a:prstGeom>
        </p:spPr>
      </p:pic>
      <p:sp>
        <p:nvSpPr>
          <p:cNvPr id="8" name="Rectangle: Rounded Corners 7">
            <a:extLst>
              <a:ext uri="{FF2B5EF4-FFF2-40B4-BE49-F238E27FC236}">
                <a16:creationId xmlns:a16="http://schemas.microsoft.com/office/drawing/2014/main" id="{8B157665-C94B-64AF-43B5-F67BCF533A3F}"/>
              </a:ext>
            </a:extLst>
          </p:cNvPr>
          <p:cNvSpPr/>
          <p:nvPr/>
        </p:nvSpPr>
        <p:spPr>
          <a:xfrm>
            <a:off x="1657532" y="1314311"/>
            <a:ext cx="2861576" cy="967074"/>
          </a:xfrm>
          <a:prstGeom prst="round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b="1" dirty="0">
                <a:solidFill>
                  <a:schemeClr val="bg1"/>
                </a:solidFill>
              </a:rPr>
              <a:t>Machine Learning (</a:t>
            </a:r>
            <a:r>
              <a:rPr lang="en-GB" b="1" dirty="0" err="1">
                <a:solidFill>
                  <a:schemeClr val="bg1"/>
                </a:solidFill>
              </a:rPr>
              <a:t>supervisé</a:t>
            </a:r>
            <a:r>
              <a:rPr lang="en-GB" b="1" dirty="0">
                <a:solidFill>
                  <a:schemeClr val="bg1"/>
                </a:solidFill>
              </a:rPr>
              <a:t>)</a:t>
            </a:r>
          </a:p>
        </p:txBody>
      </p:sp>
      <p:sp>
        <p:nvSpPr>
          <p:cNvPr id="9" name="Rectangle : coins arrondis 18">
            <a:extLst>
              <a:ext uri="{FF2B5EF4-FFF2-40B4-BE49-F238E27FC236}">
                <a16:creationId xmlns:a16="http://schemas.microsoft.com/office/drawing/2014/main" id="{718FAADA-5EAB-E869-C9DF-275FDE90D18B}"/>
              </a:ext>
            </a:extLst>
          </p:cNvPr>
          <p:cNvSpPr/>
          <p:nvPr/>
        </p:nvSpPr>
        <p:spPr>
          <a:xfrm>
            <a:off x="6446819" y="2480927"/>
            <a:ext cx="4828671" cy="625475"/>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b="0" i="0" u="none" strike="noStrike" dirty="0">
                <a:solidFill>
                  <a:srgbClr val="000000"/>
                </a:solidFill>
                <a:effectLst/>
                <a:latin typeface="Metropolis" pitchFamily="2" charset="77"/>
              </a:rPr>
              <a:t>Utilisation d’un petit sous-ensemble de données </a:t>
            </a:r>
            <a:r>
              <a:rPr lang="en-GB" sz="1200" b="0" i="0" u="none" strike="noStrike" dirty="0" err="1">
                <a:solidFill>
                  <a:srgbClr val="000000"/>
                </a:solidFill>
                <a:effectLst/>
                <a:latin typeface="Metropolis" pitchFamily="2" charset="77"/>
              </a:rPr>
              <a:t>labellisées</a:t>
            </a:r>
            <a:r>
              <a:rPr lang="en-GB" sz="1200" b="0" i="0" u="none" strike="noStrike" dirty="0">
                <a:solidFill>
                  <a:srgbClr val="000000"/>
                </a:solidFill>
                <a:effectLst/>
                <a:latin typeface="Metropolis" pitchFamily="2" charset="77"/>
              </a:rPr>
              <a:t> pour </a:t>
            </a:r>
            <a:r>
              <a:rPr lang="en-GB" sz="1200" b="0" i="0" u="none" strike="noStrike" dirty="0" err="1">
                <a:solidFill>
                  <a:srgbClr val="000000"/>
                </a:solidFill>
                <a:effectLst/>
                <a:latin typeface="Metropolis" pitchFamily="2" charset="77"/>
              </a:rPr>
              <a:t>entraîner</a:t>
            </a:r>
            <a:r>
              <a:rPr lang="en-GB" sz="1200" b="0" i="0" u="none" strike="noStrike" dirty="0">
                <a:solidFill>
                  <a:srgbClr val="000000"/>
                </a:solidFill>
                <a:effectLst/>
                <a:latin typeface="Metropolis" pitchFamily="2" charset="77"/>
              </a:rPr>
              <a:t> un </a:t>
            </a:r>
            <a:r>
              <a:rPr lang="en-GB" sz="1200" b="0" i="0" u="none" strike="noStrike" dirty="0" err="1">
                <a:solidFill>
                  <a:srgbClr val="000000"/>
                </a:solidFill>
                <a:effectLst/>
                <a:latin typeface="Metropolis" pitchFamily="2" charset="77"/>
              </a:rPr>
              <a:t>modèle</a:t>
            </a:r>
            <a:r>
              <a:rPr lang="en-GB" sz="1200" b="0" i="0" u="none" strike="noStrike" dirty="0">
                <a:solidFill>
                  <a:srgbClr val="000000"/>
                </a:solidFill>
                <a:effectLst/>
                <a:latin typeface="Metropolis" pitchFamily="2" charset="77"/>
              </a:rPr>
              <a:t> </a:t>
            </a:r>
            <a:r>
              <a:rPr lang="en-GB" sz="1200" b="0" i="0" u="none" strike="noStrike" dirty="0" err="1">
                <a:solidFill>
                  <a:srgbClr val="000000"/>
                </a:solidFill>
                <a:effectLst/>
                <a:latin typeface="Metropolis" pitchFamily="2" charset="77"/>
              </a:rPr>
              <a:t>avant</a:t>
            </a:r>
            <a:r>
              <a:rPr lang="en-GB" sz="1200" b="0" i="0" u="none" strike="noStrike" dirty="0">
                <a:solidFill>
                  <a:srgbClr val="000000"/>
                </a:solidFill>
                <a:effectLst/>
                <a:latin typeface="Metropolis" pitchFamily="2" charset="77"/>
              </a:rPr>
              <a:t> de </a:t>
            </a:r>
            <a:r>
              <a:rPr lang="en-GB" sz="1200" b="0" i="0" u="none" strike="noStrike" dirty="0" err="1">
                <a:solidFill>
                  <a:srgbClr val="000000"/>
                </a:solidFill>
                <a:effectLst/>
                <a:latin typeface="Metropolis" pitchFamily="2" charset="77"/>
              </a:rPr>
              <a:t>l’évaluer</a:t>
            </a:r>
            <a:r>
              <a:rPr lang="en-GB" sz="1200" b="0" i="0" u="none" strike="noStrike" dirty="0">
                <a:solidFill>
                  <a:srgbClr val="000000"/>
                </a:solidFill>
                <a:effectLst/>
                <a:latin typeface="Metropolis" pitchFamily="2" charset="77"/>
              </a:rPr>
              <a:t> sur un sous-ensemble non </a:t>
            </a:r>
            <a:r>
              <a:rPr lang="en-GB" sz="1200" b="0" i="0" u="none" strike="noStrike" dirty="0" err="1">
                <a:solidFill>
                  <a:srgbClr val="000000"/>
                </a:solidFill>
                <a:effectLst/>
                <a:latin typeface="Metropolis" pitchFamily="2" charset="77"/>
              </a:rPr>
              <a:t>labellisé</a:t>
            </a:r>
            <a:r>
              <a:rPr lang="en-GB" sz="1200" b="0" i="0" u="none" strike="noStrike" dirty="0">
                <a:solidFill>
                  <a:srgbClr val="000000"/>
                </a:solidFill>
                <a:effectLst/>
                <a:latin typeface="Metropolis" pitchFamily="2" charset="77"/>
              </a:rPr>
              <a:t>.</a:t>
            </a:r>
            <a:endParaRPr lang="en-US" sz="1600" dirty="0">
              <a:solidFill>
                <a:schemeClr val="tx1"/>
              </a:solidFill>
              <a:latin typeface="Metropolis" pitchFamily="2" charset="77"/>
            </a:endParaRPr>
          </a:p>
        </p:txBody>
      </p:sp>
      <p:pic>
        <p:nvPicPr>
          <p:cNvPr id="10" name="Picture 2">
            <a:extLst>
              <a:ext uri="{FF2B5EF4-FFF2-40B4-BE49-F238E27FC236}">
                <a16:creationId xmlns:a16="http://schemas.microsoft.com/office/drawing/2014/main" id="{3B1A4EA2-3A65-23FB-CB98-522C1889A30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34984" y="2544440"/>
            <a:ext cx="393421" cy="523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 coins arrondis 18">
            <a:extLst>
              <a:ext uri="{FF2B5EF4-FFF2-40B4-BE49-F238E27FC236}">
                <a16:creationId xmlns:a16="http://schemas.microsoft.com/office/drawing/2014/main" id="{C41876AF-278D-000B-66C8-75D61C2209EF}"/>
              </a:ext>
            </a:extLst>
          </p:cNvPr>
          <p:cNvSpPr/>
          <p:nvPr/>
        </p:nvSpPr>
        <p:spPr>
          <a:xfrm>
            <a:off x="6446819" y="3305944"/>
            <a:ext cx="4828671" cy="625475"/>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b="0" i="0" u="none" strike="noStrike" dirty="0" err="1">
                <a:solidFill>
                  <a:srgbClr val="000000"/>
                </a:solidFill>
                <a:effectLst/>
                <a:latin typeface="Metropolis" pitchFamily="2" charset="77"/>
              </a:rPr>
              <a:t>Ajout</a:t>
            </a:r>
            <a:r>
              <a:rPr lang="en-GB" sz="1200" b="0" i="0" u="none" strike="noStrike" dirty="0">
                <a:solidFill>
                  <a:srgbClr val="000000"/>
                </a:solidFill>
                <a:effectLst/>
                <a:latin typeface="Metropolis" pitchFamily="2" charset="77"/>
              </a:rPr>
              <a:t> </a:t>
            </a:r>
            <a:r>
              <a:rPr lang="en-GB" sz="1200" b="0" i="0" u="none" strike="noStrike" dirty="0" err="1">
                <a:solidFill>
                  <a:srgbClr val="000000"/>
                </a:solidFill>
                <a:effectLst/>
                <a:latin typeface="Metropolis" pitchFamily="2" charset="77"/>
              </a:rPr>
              <a:t>progressif</a:t>
            </a:r>
            <a:r>
              <a:rPr lang="en-GB" sz="1200" b="0" i="0" u="none" strike="noStrike" dirty="0">
                <a:solidFill>
                  <a:srgbClr val="000000"/>
                </a:solidFill>
                <a:effectLst/>
                <a:latin typeface="Metropolis" pitchFamily="2" charset="77"/>
              </a:rPr>
              <a:t> des </a:t>
            </a:r>
            <a:r>
              <a:rPr lang="en-GB" sz="1200" b="0" i="0" u="none" strike="noStrike" dirty="0" err="1">
                <a:solidFill>
                  <a:srgbClr val="000000"/>
                </a:solidFill>
                <a:effectLst/>
                <a:latin typeface="Metropolis" pitchFamily="2" charset="77"/>
              </a:rPr>
              <a:t>exemples</a:t>
            </a:r>
            <a:r>
              <a:rPr lang="en-GB" sz="1200" b="0" i="0" u="none" strike="noStrike" dirty="0">
                <a:solidFill>
                  <a:srgbClr val="000000"/>
                </a:solidFill>
                <a:effectLst/>
                <a:latin typeface="Metropolis" pitchFamily="2" charset="77"/>
              </a:rPr>
              <a:t> non </a:t>
            </a:r>
            <a:r>
              <a:rPr lang="en-GB" sz="1200" b="0" i="0" u="none" strike="noStrike" dirty="0" err="1">
                <a:solidFill>
                  <a:srgbClr val="000000"/>
                </a:solidFill>
                <a:effectLst/>
                <a:latin typeface="Metropolis" pitchFamily="2" charset="77"/>
              </a:rPr>
              <a:t>labellisés</a:t>
            </a:r>
            <a:r>
              <a:rPr lang="en-GB" sz="1200" b="0" i="0" u="none" strike="noStrike" dirty="0">
                <a:solidFill>
                  <a:srgbClr val="000000"/>
                </a:solidFill>
                <a:effectLst/>
                <a:latin typeface="Metropolis" pitchFamily="2" charset="77"/>
              </a:rPr>
              <a:t> les plus </a:t>
            </a:r>
            <a:r>
              <a:rPr lang="en-GB" sz="1200" b="0" i="0" u="none" strike="noStrike" dirty="0" err="1">
                <a:solidFill>
                  <a:srgbClr val="000000"/>
                </a:solidFill>
                <a:effectLst/>
                <a:latin typeface="Metropolis" pitchFamily="2" charset="77"/>
              </a:rPr>
              <a:t>incertains</a:t>
            </a:r>
            <a:r>
              <a:rPr lang="en-GB" sz="1200" b="0" i="0" u="none" strike="noStrike" dirty="0">
                <a:solidFill>
                  <a:srgbClr val="000000"/>
                </a:solidFill>
                <a:effectLst/>
                <a:latin typeface="Metropolis" pitchFamily="2" charset="77"/>
              </a:rPr>
              <a:t> au </a:t>
            </a:r>
            <a:r>
              <a:rPr lang="en-GB" sz="1200" b="0" i="0" u="none" strike="noStrike" dirty="0" err="1">
                <a:solidFill>
                  <a:srgbClr val="000000"/>
                </a:solidFill>
                <a:effectLst/>
                <a:latin typeface="Metropolis" pitchFamily="2" charset="77"/>
              </a:rPr>
              <a:t>modèle</a:t>
            </a:r>
            <a:r>
              <a:rPr lang="en-GB" sz="1200" b="0" i="0" u="none" strike="noStrike" dirty="0">
                <a:solidFill>
                  <a:srgbClr val="000000"/>
                </a:solidFill>
                <a:effectLst/>
                <a:latin typeface="Metropolis" pitchFamily="2" charset="77"/>
              </a:rPr>
              <a:t>, </a:t>
            </a:r>
            <a:r>
              <a:rPr lang="en-GB" sz="1200" b="0" i="0" u="none" strike="noStrike" dirty="0" err="1">
                <a:solidFill>
                  <a:srgbClr val="000000"/>
                </a:solidFill>
                <a:effectLst/>
                <a:latin typeface="Metropolis" pitchFamily="2" charset="77"/>
              </a:rPr>
              <a:t>en</a:t>
            </a:r>
            <a:r>
              <a:rPr lang="en-GB" sz="1200" b="0" i="0" u="none" strike="noStrike" dirty="0">
                <a:solidFill>
                  <a:srgbClr val="000000"/>
                </a:solidFill>
                <a:effectLst/>
                <a:latin typeface="Metropolis" pitchFamily="2" charset="77"/>
              </a:rPr>
              <a:t> </a:t>
            </a:r>
            <a:r>
              <a:rPr lang="en-GB" sz="1200" b="0" i="0" u="none" strike="noStrike" dirty="0" err="1">
                <a:solidFill>
                  <a:srgbClr val="000000"/>
                </a:solidFill>
                <a:effectLst/>
                <a:latin typeface="Metropolis" pitchFamily="2" charset="77"/>
              </a:rPr>
              <a:t>fonction</a:t>
            </a:r>
            <a:r>
              <a:rPr lang="en-GB" sz="1200" b="0" i="0" u="none" strike="noStrike" dirty="0">
                <a:solidFill>
                  <a:srgbClr val="000000"/>
                </a:solidFill>
                <a:effectLst/>
                <a:latin typeface="Metropolis" pitchFamily="2" charset="77"/>
              </a:rPr>
              <a:t> de </a:t>
            </a:r>
            <a:r>
              <a:rPr lang="en-GB" sz="1200" b="0" i="0" u="none" strike="noStrike" dirty="0" err="1">
                <a:solidFill>
                  <a:srgbClr val="000000"/>
                </a:solidFill>
                <a:effectLst/>
                <a:latin typeface="Metropolis" pitchFamily="2" charset="77"/>
              </a:rPr>
              <a:t>différents</a:t>
            </a:r>
            <a:r>
              <a:rPr lang="en-GB" sz="1200" b="0" i="0" u="none" strike="noStrike" dirty="0">
                <a:solidFill>
                  <a:srgbClr val="000000"/>
                </a:solidFill>
                <a:effectLst/>
                <a:latin typeface="Metropolis" pitchFamily="2" charset="77"/>
              </a:rPr>
              <a:t> </a:t>
            </a:r>
            <a:r>
              <a:rPr lang="en-GB" sz="1200" b="0" i="0" u="none" strike="noStrike" dirty="0" err="1">
                <a:solidFill>
                  <a:srgbClr val="000000"/>
                </a:solidFill>
                <a:effectLst/>
                <a:latin typeface="Metropolis" pitchFamily="2" charset="77"/>
              </a:rPr>
              <a:t>critères</a:t>
            </a:r>
            <a:r>
              <a:rPr lang="en-GB" sz="1200" b="0" i="0" u="none" strike="noStrike" dirty="0">
                <a:solidFill>
                  <a:srgbClr val="000000"/>
                </a:solidFill>
                <a:effectLst/>
                <a:latin typeface="Metropolis" pitchFamily="2" charset="77"/>
              </a:rPr>
              <a:t> </a:t>
            </a:r>
            <a:r>
              <a:rPr lang="en-GB" sz="1200" b="0" i="0" u="none" strike="noStrike" dirty="0" err="1">
                <a:solidFill>
                  <a:srgbClr val="000000"/>
                </a:solidFill>
                <a:effectLst/>
                <a:latin typeface="Metropolis" pitchFamily="2" charset="77"/>
              </a:rPr>
              <a:t>selon</a:t>
            </a:r>
            <a:r>
              <a:rPr lang="en-GB" sz="1200" b="0" i="0" u="none" strike="noStrike" dirty="0">
                <a:solidFill>
                  <a:srgbClr val="000000"/>
                </a:solidFill>
                <a:effectLst/>
                <a:latin typeface="Metropolis" pitchFamily="2" charset="77"/>
              </a:rPr>
              <a:t> les </a:t>
            </a:r>
            <a:r>
              <a:rPr lang="en-GB" sz="1200" b="0" i="0" u="none" strike="noStrike" dirty="0" err="1">
                <a:solidFill>
                  <a:srgbClr val="000000"/>
                </a:solidFill>
                <a:effectLst/>
                <a:latin typeface="Metropolis" pitchFamily="2" charset="77"/>
              </a:rPr>
              <a:t>stratégies</a:t>
            </a:r>
            <a:r>
              <a:rPr lang="en-GB" sz="1200" b="0" i="0" u="none" strike="noStrike" dirty="0">
                <a:solidFill>
                  <a:srgbClr val="000000"/>
                </a:solidFill>
                <a:effectLst/>
                <a:latin typeface="Metropolis" pitchFamily="2" charset="77"/>
              </a:rPr>
              <a:t>.</a:t>
            </a:r>
            <a:endParaRPr lang="en-US" sz="1200" dirty="0">
              <a:solidFill>
                <a:schemeClr val="tx1"/>
              </a:solidFill>
              <a:latin typeface="Metropolis" pitchFamily="2" charset="77"/>
              <a:cs typeface="Calibri"/>
            </a:endParaRPr>
          </a:p>
        </p:txBody>
      </p:sp>
      <p:pic>
        <p:nvPicPr>
          <p:cNvPr id="12" name="Picture 2">
            <a:extLst>
              <a:ext uri="{FF2B5EF4-FFF2-40B4-BE49-F238E27FC236}">
                <a16:creationId xmlns:a16="http://schemas.microsoft.com/office/drawing/2014/main" id="{3538598F-50B4-3259-9199-AF8770E29CC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34984" y="3291061"/>
            <a:ext cx="393421" cy="52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515C0CAB-26EB-ED67-8C82-083D9E2B4C8A}"/>
              </a:ext>
            </a:extLst>
          </p:cNvPr>
          <p:cNvSpPr/>
          <p:nvPr/>
        </p:nvSpPr>
        <p:spPr>
          <a:xfrm>
            <a:off x="7474488" y="1314311"/>
            <a:ext cx="3065492" cy="967074"/>
          </a:xfrm>
          <a:prstGeom prst="round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b="1" dirty="0">
                <a:solidFill>
                  <a:schemeClr val="bg1"/>
                </a:solidFill>
              </a:rPr>
              <a:t>Active Learning</a:t>
            </a:r>
          </a:p>
        </p:txBody>
      </p:sp>
      <p:pic>
        <p:nvPicPr>
          <p:cNvPr id="1026" name="Picture 2" descr="The process of active learning. Ambiguous/uncertain samples are... |  Download Scientific Diagram">
            <a:extLst>
              <a:ext uri="{FF2B5EF4-FFF2-40B4-BE49-F238E27FC236}">
                <a16:creationId xmlns:a16="http://schemas.microsoft.com/office/drawing/2014/main" id="{4C6FDCDE-7A84-99F4-74DE-1736040E2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0740" y="4130961"/>
            <a:ext cx="3652987" cy="22636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 coins arrondis 18">
            <a:extLst>
              <a:ext uri="{FF2B5EF4-FFF2-40B4-BE49-F238E27FC236}">
                <a16:creationId xmlns:a16="http://schemas.microsoft.com/office/drawing/2014/main" id="{04FD22BD-F385-FDEB-9F06-CC1A4890D4C9}"/>
              </a:ext>
            </a:extLst>
          </p:cNvPr>
          <p:cNvSpPr/>
          <p:nvPr/>
        </p:nvSpPr>
        <p:spPr>
          <a:xfrm>
            <a:off x="507408" y="2662449"/>
            <a:ext cx="5367290" cy="923915"/>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b="0" i="0" u="none" strike="noStrike" dirty="0">
                <a:solidFill>
                  <a:srgbClr val="000000"/>
                </a:solidFill>
                <a:effectLst/>
                <a:latin typeface="Metropolis" pitchFamily="2" charset="77"/>
              </a:rPr>
              <a:t>Utilisation d'un ensemble de données </a:t>
            </a:r>
            <a:r>
              <a:rPr lang="en-GB" sz="1400" b="0" i="0" u="none" strike="noStrike" dirty="0" err="1">
                <a:solidFill>
                  <a:srgbClr val="000000"/>
                </a:solidFill>
                <a:effectLst/>
                <a:latin typeface="Metropolis" pitchFamily="2" charset="77"/>
              </a:rPr>
              <a:t>labellisées</a:t>
            </a:r>
            <a:r>
              <a:rPr lang="en-GB" sz="1400" b="0" i="0" u="none" strike="noStrike" dirty="0">
                <a:solidFill>
                  <a:srgbClr val="000000"/>
                </a:solidFill>
                <a:effectLst/>
                <a:latin typeface="Metropolis" pitchFamily="2" charset="77"/>
              </a:rPr>
              <a:t> fixes pour </a:t>
            </a:r>
            <a:r>
              <a:rPr lang="en-GB" sz="1400" b="0" i="0" u="none" strike="noStrike" dirty="0" err="1">
                <a:solidFill>
                  <a:srgbClr val="000000"/>
                </a:solidFill>
                <a:effectLst/>
                <a:latin typeface="Metropolis" pitchFamily="2" charset="77"/>
              </a:rPr>
              <a:t>entraîner</a:t>
            </a:r>
            <a:r>
              <a:rPr lang="en-GB" sz="1400" b="0" i="0" u="none" strike="noStrike" dirty="0">
                <a:solidFill>
                  <a:srgbClr val="000000"/>
                </a:solidFill>
                <a:effectLst/>
                <a:latin typeface="Metropolis" pitchFamily="2" charset="77"/>
              </a:rPr>
              <a:t> un </a:t>
            </a:r>
            <a:r>
              <a:rPr lang="en-GB" sz="1400" b="0" i="0" u="none" strike="noStrike" dirty="0" err="1">
                <a:solidFill>
                  <a:srgbClr val="000000"/>
                </a:solidFill>
                <a:effectLst/>
                <a:latin typeface="Metropolis" pitchFamily="2" charset="77"/>
              </a:rPr>
              <a:t>modèle</a:t>
            </a:r>
            <a:r>
              <a:rPr lang="en-GB" sz="1400" dirty="0">
                <a:solidFill>
                  <a:srgbClr val="000000"/>
                </a:solidFill>
                <a:latin typeface="Metropolis" pitchFamily="2" charset="77"/>
              </a:rPr>
              <a:t>.</a:t>
            </a:r>
            <a:endParaRPr lang="en-US" dirty="0">
              <a:solidFill>
                <a:schemeClr val="tx1"/>
              </a:solidFill>
              <a:latin typeface="Metropolis" pitchFamily="2" charset="77"/>
            </a:endParaRPr>
          </a:p>
        </p:txBody>
      </p:sp>
      <p:pic>
        <p:nvPicPr>
          <p:cNvPr id="7" name="Picture 2">
            <a:extLst>
              <a:ext uri="{FF2B5EF4-FFF2-40B4-BE49-F238E27FC236}">
                <a16:creationId xmlns:a16="http://schemas.microsoft.com/office/drawing/2014/main" id="{375F9B19-527E-04F5-7A0D-95320806BD9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5573" y="2757136"/>
            <a:ext cx="437306" cy="58133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ntroduction to Active Learning. What is Active Learning? | by Michelle  Zhao | Towards Data Science">
            <a:extLst>
              <a:ext uri="{FF2B5EF4-FFF2-40B4-BE49-F238E27FC236}">
                <a16:creationId xmlns:a16="http://schemas.microsoft.com/office/drawing/2014/main" id="{46802393-0DCB-A79B-EA9F-8FDE76A925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060"/>
          <a:stretch/>
        </p:blipFill>
        <p:spPr bwMode="auto">
          <a:xfrm>
            <a:off x="1458170" y="3902908"/>
            <a:ext cx="3319628" cy="243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31974"/>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50FC5-0D0C-F8F0-88C8-59FF1CCAAA6A}"/>
            </a:ext>
          </a:extLst>
        </p:cNvPr>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80EA8D9-F7DF-CA15-19C0-70135108335B}"/>
              </a:ext>
            </a:extLst>
          </p:cNvPr>
          <p:cNvPicPr>
            <a:picLocks noChangeAspect="1"/>
          </p:cNvPicPr>
          <p:nvPr/>
        </p:nvPicPr>
        <p:blipFill>
          <a:blip r:embed="rId3"/>
          <a:stretch>
            <a:fillRect/>
          </a:stretch>
        </p:blipFill>
        <p:spPr>
          <a:xfrm>
            <a:off x="0" y="0"/>
            <a:ext cx="12192000" cy="6858000"/>
          </a:xfrm>
          <a:prstGeom prst="rect">
            <a:avLst/>
          </a:prstGeom>
        </p:spPr>
      </p:pic>
      <p:sp>
        <p:nvSpPr>
          <p:cNvPr id="3" name="Titre 1">
            <a:extLst>
              <a:ext uri="{FF2B5EF4-FFF2-40B4-BE49-F238E27FC236}">
                <a16:creationId xmlns:a16="http://schemas.microsoft.com/office/drawing/2014/main" id="{F5711C97-8DA8-E06D-A2C0-F3FF9CE4A66C}"/>
              </a:ext>
            </a:extLst>
          </p:cNvPr>
          <p:cNvSpPr>
            <a:spLocks noGrp="1"/>
          </p:cNvSpPr>
          <p:nvPr>
            <p:ph type="title"/>
          </p:nvPr>
        </p:nvSpPr>
        <p:spPr>
          <a:xfrm>
            <a:off x="429990" y="2244683"/>
            <a:ext cx="11332020" cy="2368633"/>
          </a:xfrm>
          <a:noFill/>
          <a:ln>
            <a:noFill/>
          </a:ln>
          <a:effectLst>
            <a:outerShdw blurRad="487818" dist="515678" dir="3000000" sx="179000" sy="179000" algn="tl" rotWithShape="0">
              <a:schemeClr val="tx1">
                <a:alpha val="74000"/>
              </a:schemeClr>
            </a:outerShdw>
          </a:effectLst>
          <a:scene3d>
            <a:camera prst="orthographicFront">
              <a:rot lat="0" lon="0" rev="0"/>
            </a:camera>
            <a:lightRig rig="brightRoom" dir="t">
              <a:rot lat="0" lon="0" rev="600000"/>
            </a:lightRig>
          </a:scene3d>
          <a:sp3d prstMaterial="metal">
            <a:bevelT w="38100" h="57150" prst="angle"/>
          </a:sp3d>
        </p:spPr>
        <p:txBody>
          <a:bodyPr anchor="ctr">
            <a:normAutofit/>
          </a:bodyPr>
          <a:lstStyle/>
          <a:p>
            <a:pPr>
              <a:lnSpc>
                <a:spcPct val="100000"/>
              </a:lnSpc>
              <a:spcAft>
                <a:spcPts val="6000"/>
              </a:spcAft>
            </a:pPr>
            <a:r>
              <a:rPr lang="fr-FR" sz="5400" b="0" dirty="0">
                <a:solidFill>
                  <a:schemeClr val="bg1"/>
                </a:solidFill>
                <a:latin typeface="Metropolis" panose="00000500000000000000" pitchFamily="50" charset="0"/>
              </a:rPr>
              <a:t>PART II</a:t>
            </a:r>
            <a:br>
              <a:rPr lang="fr-FR" sz="5400" b="0" dirty="0">
                <a:solidFill>
                  <a:schemeClr val="bg1"/>
                </a:solidFill>
                <a:latin typeface="Metropolis Black" panose="00000A00000000000000" pitchFamily="50" charset="0"/>
              </a:rPr>
            </a:br>
            <a:r>
              <a:rPr lang="en-US" sz="5400" b="0" dirty="0">
                <a:solidFill>
                  <a:schemeClr val="bg1"/>
                </a:solidFill>
                <a:highlight>
                  <a:srgbClr val="E10014"/>
                </a:highlight>
                <a:latin typeface="Metropolis Black" panose="00000A00000000000000" pitchFamily="50" charset="0"/>
              </a:rPr>
              <a:t>Evaluation AL</a:t>
            </a:r>
            <a:endParaRPr lang="fr-FR" sz="5400" b="0" dirty="0">
              <a:solidFill>
                <a:schemeClr val="bg1"/>
              </a:solidFill>
              <a:highlight>
                <a:srgbClr val="E10014"/>
              </a:highlight>
              <a:latin typeface="Metropolis Black" panose="00000A00000000000000" pitchFamily="50" charset="0"/>
            </a:endParaRPr>
          </a:p>
        </p:txBody>
      </p:sp>
    </p:spTree>
    <p:extLst>
      <p:ext uri="{BB962C8B-B14F-4D97-AF65-F5344CB8AC3E}">
        <p14:creationId xmlns:p14="http://schemas.microsoft.com/office/powerpoint/2010/main" val="184483467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4459DE-71A5-8B49-A0E9-2A9F2383404D}"/>
              </a:ext>
            </a:extLst>
          </p:cNvPr>
          <p:cNvSpPr/>
          <p:nvPr/>
        </p:nvSpPr>
        <p:spPr>
          <a:xfrm>
            <a:off x="48608" y="5351646"/>
            <a:ext cx="1771048" cy="1506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D0353D9D-190A-4648-BD78-A707F0D23D12}"/>
              </a:ext>
            </a:extLst>
          </p:cNvPr>
          <p:cNvSpPr>
            <a:spLocks noGrp="1"/>
          </p:cNvSpPr>
          <p:nvPr>
            <p:ph type="title"/>
          </p:nvPr>
        </p:nvSpPr>
        <p:spPr/>
        <p:txBody>
          <a:bodyPr/>
          <a:lstStyle/>
          <a:p>
            <a:r>
              <a:rPr lang="fr-FR" sz="4000" dirty="0" err="1"/>
              <a:t>Evalution</a:t>
            </a:r>
            <a:r>
              <a:rPr lang="fr-FR" sz="4000" dirty="0"/>
              <a:t> Active Learning</a:t>
            </a:r>
          </a:p>
        </p:txBody>
      </p:sp>
      <p:sp>
        <p:nvSpPr>
          <p:cNvPr id="13" name="TextBox 12">
            <a:extLst>
              <a:ext uri="{FF2B5EF4-FFF2-40B4-BE49-F238E27FC236}">
                <a16:creationId xmlns:a16="http://schemas.microsoft.com/office/drawing/2014/main" id="{4845A4F5-9830-A749-936E-BCCC482B28A8}"/>
              </a:ext>
            </a:extLst>
          </p:cNvPr>
          <p:cNvSpPr txBox="1"/>
          <p:nvPr/>
        </p:nvSpPr>
        <p:spPr>
          <a:xfrm>
            <a:off x="3430118" y="3499552"/>
            <a:ext cx="690007" cy="369332"/>
          </a:xfrm>
          <a:prstGeom prst="rect">
            <a:avLst/>
          </a:prstGeom>
          <a:solidFill>
            <a:schemeClr val="accent1">
              <a:lumMod val="40000"/>
              <a:lumOff val="60000"/>
            </a:schemeClr>
          </a:solidFill>
        </p:spPr>
        <p:txBody>
          <a:bodyPr wrap="square" rtlCol="0">
            <a:spAutoFit/>
          </a:bodyPr>
          <a:lstStyle/>
          <a:p>
            <a:pPr algn="ctr"/>
            <a:r>
              <a:rPr lang="en-FR" dirty="0"/>
              <a:t>Train</a:t>
            </a:r>
          </a:p>
        </p:txBody>
      </p:sp>
      <p:sp>
        <p:nvSpPr>
          <p:cNvPr id="14" name="TextBox 13">
            <a:extLst>
              <a:ext uri="{FF2B5EF4-FFF2-40B4-BE49-F238E27FC236}">
                <a16:creationId xmlns:a16="http://schemas.microsoft.com/office/drawing/2014/main" id="{18B7BE8B-E7D0-DF55-54A9-8F9C43ED2311}"/>
              </a:ext>
            </a:extLst>
          </p:cNvPr>
          <p:cNvSpPr txBox="1"/>
          <p:nvPr/>
        </p:nvSpPr>
        <p:spPr>
          <a:xfrm>
            <a:off x="4120125" y="3499552"/>
            <a:ext cx="3543695" cy="369332"/>
          </a:xfrm>
          <a:prstGeom prst="rect">
            <a:avLst/>
          </a:prstGeom>
          <a:solidFill>
            <a:schemeClr val="accent2">
              <a:lumMod val="40000"/>
              <a:lumOff val="60000"/>
            </a:schemeClr>
          </a:solidFill>
        </p:spPr>
        <p:txBody>
          <a:bodyPr wrap="square" rtlCol="0">
            <a:spAutoFit/>
          </a:bodyPr>
          <a:lstStyle/>
          <a:p>
            <a:pPr algn="ctr"/>
            <a:r>
              <a:rPr lang="en-FR" dirty="0"/>
              <a:t>Pool</a:t>
            </a:r>
          </a:p>
        </p:txBody>
      </p:sp>
      <p:sp>
        <p:nvSpPr>
          <p:cNvPr id="15" name="TextBox 14">
            <a:extLst>
              <a:ext uri="{FF2B5EF4-FFF2-40B4-BE49-F238E27FC236}">
                <a16:creationId xmlns:a16="http://schemas.microsoft.com/office/drawing/2014/main" id="{9C535B1B-CC9A-2F34-731E-8ACB75ED2F9C}"/>
              </a:ext>
            </a:extLst>
          </p:cNvPr>
          <p:cNvSpPr txBox="1"/>
          <p:nvPr/>
        </p:nvSpPr>
        <p:spPr>
          <a:xfrm>
            <a:off x="7663821" y="3499552"/>
            <a:ext cx="1878328" cy="369332"/>
          </a:xfrm>
          <a:prstGeom prst="rect">
            <a:avLst/>
          </a:prstGeom>
          <a:solidFill>
            <a:schemeClr val="accent6">
              <a:lumMod val="40000"/>
              <a:lumOff val="60000"/>
            </a:schemeClr>
          </a:solidFill>
        </p:spPr>
        <p:txBody>
          <a:bodyPr wrap="square" rtlCol="0">
            <a:spAutoFit/>
          </a:bodyPr>
          <a:lstStyle/>
          <a:p>
            <a:pPr algn="ctr"/>
            <a:r>
              <a:rPr lang="en-FR" dirty="0"/>
              <a:t>Test</a:t>
            </a:r>
          </a:p>
        </p:txBody>
      </p:sp>
      <p:cxnSp>
        <p:nvCxnSpPr>
          <p:cNvPr id="27" name="Straight Connector 26">
            <a:extLst>
              <a:ext uri="{FF2B5EF4-FFF2-40B4-BE49-F238E27FC236}">
                <a16:creationId xmlns:a16="http://schemas.microsoft.com/office/drawing/2014/main" id="{01D624B8-769A-58D2-BF32-85A67E76255A}"/>
              </a:ext>
            </a:extLst>
          </p:cNvPr>
          <p:cNvCxnSpPr>
            <a:cxnSpLocks/>
            <a:stCxn id="13" idx="2"/>
            <a:endCxn id="11" idx="0"/>
          </p:cNvCxnSpPr>
          <p:nvPr/>
        </p:nvCxnSpPr>
        <p:spPr>
          <a:xfrm flipH="1">
            <a:off x="1831378" y="3868884"/>
            <a:ext cx="1943744" cy="1037984"/>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941B11F-155D-0619-E96A-A1745C2536D1}"/>
              </a:ext>
            </a:extLst>
          </p:cNvPr>
          <p:cNvCxnSpPr>
            <a:cxnSpLocks/>
            <a:endCxn id="19" idx="0"/>
          </p:cNvCxnSpPr>
          <p:nvPr/>
        </p:nvCxnSpPr>
        <p:spPr>
          <a:xfrm>
            <a:off x="8602984" y="3868884"/>
            <a:ext cx="1373301" cy="109029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4A2BB63-D870-216E-5FD7-E31C07A95BDE}"/>
              </a:ext>
            </a:extLst>
          </p:cNvPr>
          <p:cNvCxnSpPr>
            <a:cxnSpLocks/>
            <a:stCxn id="14" idx="2"/>
            <a:endCxn id="12" idx="0"/>
          </p:cNvCxnSpPr>
          <p:nvPr/>
        </p:nvCxnSpPr>
        <p:spPr>
          <a:xfrm>
            <a:off x="5891973" y="3868884"/>
            <a:ext cx="0" cy="1115679"/>
          </a:xfrm>
          <a:prstGeom prst="line">
            <a:avLst/>
          </a:prstGeom>
        </p:spPr>
        <p:style>
          <a:lnRef idx="1">
            <a:schemeClr val="dk1"/>
          </a:lnRef>
          <a:fillRef idx="0">
            <a:schemeClr val="dk1"/>
          </a:fillRef>
          <a:effectRef idx="0">
            <a:schemeClr val="dk1"/>
          </a:effectRef>
          <a:fontRef idx="minor">
            <a:schemeClr val="tx1"/>
          </a:fontRef>
        </p:style>
      </p:cxnSp>
      <p:sp>
        <p:nvSpPr>
          <p:cNvPr id="4" name="Rectangle : coins arrondis 18">
            <a:extLst>
              <a:ext uri="{FF2B5EF4-FFF2-40B4-BE49-F238E27FC236}">
                <a16:creationId xmlns:a16="http://schemas.microsoft.com/office/drawing/2014/main" id="{CC2F34F8-35A6-2489-3DF2-858956404BD7}"/>
              </a:ext>
            </a:extLst>
          </p:cNvPr>
          <p:cNvSpPr/>
          <p:nvPr/>
        </p:nvSpPr>
        <p:spPr>
          <a:xfrm>
            <a:off x="150509" y="1543949"/>
            <a:ext cx="2295144" cy="480634"/>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b="1" i="0" u="none" strike="noStrike" dirty="0">
                <a:solidFill>
                  <a:srgbClr val="000000"/>
                </a:solidFill>
                <a:effectLst/>
                <a:latin typeface="Metropolis" pitchFamily="2" charset="77"/>
              </a:rPr>
              <a:t>Division du dataset :</a:t>
            </a:r>
            <a:endParaRPr lang="en-US" b="1" dirty="0">
              <a:solidFill>
                <a:schemeClr val="tx1"/>
              </a:solidFill>
              <a:latin typeface="Metropolis" pitchFamily="2" charset="77"/>
            </a:endParaRPr>
          </a:p>
        </p:txBody>
      </p:sp>
      <p:sp>
        <p:nvSpPr>
          <p:cNvPr id="5" name="Rectangle : coins arrondis 18">
            <a:extLst>
              <a:ext uri="{FF2B5EF4-FFF2-40B4-BE49-F238E27FC236}">
                <a16:creationId xmlns:a16="http://schemas.microsoft.com/office/drawing/2014/main" id="{6C06807F-AC08-C2CB-470C-B04E451FD7C7}"/>
              </a:ext>
            </a:extLst>
          </p:cNvPr>
          <p:cNvSpPr/>
          <p:nvPr/>
        </p:nvSpPr>
        <p:spPr>
          <a:xfrm>
            <a:off x="126322" y="3018917"/>
            <a:ext cx="2295144" cy="480635"/>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b="1" i="0" u="none" strike="noStrike" dirty="0" err="1">
                <a:solidFill>
                  <a:srgbClr val="000000"/>
                </a:solidFill>
                <a:effectLst/>
                <a:latin typeface="Metropolis" pitchFamily="2" charset="77"/>
              </a:rPr>
              <a:t>Paramètres</a:t>
            </a:r>
            <a:r>
              <a:rPr lang="en-GB" sz="1400" b="1" i="0" u="none" strike="noStrike" dirty="0">
                <a:solidFill>
                  <a:srgbClr val="000000"/>
                </a:solidFill>
                <a:effectLst/>
                <a:latin typeface="Metropolis" pitchFamily="2" charset="77"/>
              </a:rPr>
              <a:t> à fixer :</a:t>
            </a:r>
            <a:endParaRPr lang="en-US" b="1" dirty="0">
              <a:solidFill>
                <a:schemeClr val="tx1"/>
              </a:solidFill>
              <a:latin typeface="Metropolis" pitchFamily="2" charset="77"/>
            </a:endParaRPr>
          </a:p>
        </p:txBody>
      </p:sp>
      <p:sp>
        <p:nvSpPr>
          <p:cNvPr id="7" name="TextBox 6">
            <a:extLst>
              <a:ext uri="{FF2B5EF4-FFF2-40B4-BE49-F238E27FC236}">
                <a16:creationId xmlns:a16="http://schemas.microsoft.com/office/drawing/2014/main" id="{1884B92A-97D1-3118-9383-7FB89A5AD8F2}"/>
              </a:ext>
            </a:extLst>
          </p:cNvPr>
          <p:cNvSpPr txBox="1"/>
          <p:nvPr/>
        </p:nvSpPr>
        <p:spPr>
          <a:xfrm>
            <a:off x="3430117" y="1616316"/>
            <a:ext cx="690007" cy="369332"/>
          </a:xfrm>
          <a:prstGeom prst="rect">
            <a:avLst/>
          </a:prstGeom>
          <a:solidFill>
            <a:schemeClr val="accent1">
              <a:lumMod val="40000"/>
              <a:lumOff val="60000"/>
            </a:schemeClr>
          </a:solidFill>
        </p:spPr>
        <p:txBody>
          <a:bodyPr wrap="square" rtlCol="0">
            <a:spAutoFit/>
          </a:bodyPr>
          <a:lstStyle/>
          <a:p>
            <a:pPr algn="ctr"/>
            <a:r>
              <a:rPr lang="en-FR" dirty="0"/>
              <a:t>Train</a:t>
            </a:r>
          </a:p>
        </p:txBody>
      </p:sp>
      <p:sp>
        <p:nvSpPr>
          <p:cNvPr id="9" name="TextBox 8">
            <a:extLst>
              <a:ext uri="{FF2B5EF4-FFF2-40B4-BE49-F238E27FC236}">
                <a16:creationId xmlns:a16="http://schemas.microsoft.com/office/drawing/2014/main" id="{08676934-F435-0CD3-D93C-B493A661C9FE}"/>
              </a:ext>
            </a:extLst>
          </p:cNvPr>
          <p:cNvSpPr txBox="1"/>
          <p:nvPr/>
        </p:nvSpPr>
        <p:spPr>
          <a:xfrm>
            <a:off x="4120124" y="1616316"/>
            <a:ext cx="3543695" cy="369332"/>
          </a:xfrm>
          <a:prstGeom prst="rect">
            <a:avLst/>
          </a:prstGeom>
          <a:solidFill>
            <a:schemeClr val="accent2">
              <a:lumMod val="40000"/>
              <a:lumOff val="60000"/>
            </a:schemeClr>
          </a:solidFill>
        </p:spPr>
        <p:txBody>
          <a:bodyPr wrap="square" rtlCol="0">
            <a:spAutoFit/>
          </a:bodyPr>
          <a:lstStyle/>
          <a:p>
            <a:pPr algn="ctr"/>
            <a:r>
              <a:rPr lang="en-FR" dirty="0"/>
              <a:t>Pool</a:t>
            </a:r>
          </a:p>
        </p:txBody>
      </p:sp>
      <p:sp>
        <p:nvSpPr>
          <p:cNvPr id="10" name="TextBox 9">
            <a:extLst>
              <a:ext uri="{FF2B5EF4-FFF2-40B4-BE49-F238E27FC236}">
                <a16:creationId xmlns:a16="http://schemas.microsoft.com/office/drawing/2014/main" id="{4375F8E2-6254-55A5-5383-1DA6FE1115EF}"/>
              </a:ext>
            </a:extLst>
          </p:cNvPr>
          <p:cNvSpPr txBox="1"/>
          <p:nvPr/>
        </p:nvSpPr>
        <p:spPr>
          <a:xfrm>
            <a:off x="7663820" y="1616316"/>
            <a:ext cx="1878328" cy="369332"/>
          </a:xfrm>
          <a:prstGeom prst="rect">
            <a:avLst/>
          </a:prstGeom>
          <a:solidFill>
            <a:schemeClr val="accent6">
              <a:lumMod val="40000"/>
              <a:lumOff val="60000"/>
            </a:schemeClr>
          </a:solidFill>
        </p:spPr>
        <p:txBody>
          <a:bodyPr wrap="square" rtlCol="0">
            <a:spAutoFit/>
          </a:bodyPr>
          <a:lstStyle/>
          <a:p>
            <a:pPr algn="ctr"/>
            <a:r>
              <a:rPr lang="en-FR" dirty="0"/>
              <a:t>Test</a:t>
            </a:r>
          </a:p>
        </p:txBody>
      </p:sp>
      <p:sp>
        <p:nvSpPr>
          <p:cNvPr id="11" name="Rectangle : coins arrondis 18">
            <a:extLst>
              <a:ext uri="{FF2B5EF4-FFF2-40B4-BE49-F238E27FC236}">
                <a16:creationId xmlns:a16="http://schemas.microsoft.com/office/drawing/2014/main" id="{541D6A22-6920-0920-C511-E05F21CA6A20}"/>
              </a:ext>
            </a:extLst>
          </p:cNvPr>
          <p:cNvSpPr/>
          <p:nvPr/>
        </p:nvSpPr>
        <p:spPr>
          <a:xfrm>
            <a:off x="126322" y="4906868"/>
            <a:ext cx="3410111" cy="480635"/>
          </a:xfrm>
          <a:prstGeom prst="roundRect">
            <a:avLst>
              <a:gd name="adj" fmla="val 183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b="1" dirty="0" err="1">
                <a:solidFill>
                  <a:schemeClr val="tx1"/>
                </a:solidFill>
              </a:rPr>
              <a:t>labeled_ratio</a:t>
            </a:r>
            <a:r>
              <a:rPr lang="fr-FR" sz="1400" b="1" dirty="0">
                <a:solidFill>
                  <a:schemeClr val="tx1"/>
                </a:solidFill>
              </a:rPr>
              <a:t> : </a:t>
            </a:r>
            <a:r>
              <a:rPr lang="fr-FR" sz="1400" dirty="0">
                <a:solidFill>
                  <a:schemeClr val="tx1"/>
                </a:solidFill>
              </a:rPr>
              <a:t>% de données labellisées à l’initialisation</a:t>
            </a:r>
            <a:endParaRPr lang="fr-FR" sz="1400" b="1" dirty="0">
              <a:solidFill>
                <a:schemeClr val="tx1"/>
              </a:solidFill>
            </a:endParaRPr>
          </a:p>
        </p:txBody>
      </p:sp>
      <p:sp>
        <p:nvSpPr>
          <p:cNvPr id="12" name="Rectangle : coins arrondis 18">
            <a:extLst>
              <a:ext uri="{FF2B5EF4-FFF2-40B4-BE49-F238E27FC236}">
                <a16:creationId xmlns:a16="http://schemas.microsoft.com/office/drawing/2014/main" id="{72BD72E0-6475-BEBC-E10A-FCD4EC559853}"/>
              </a:ext>
            </a:extLst>
          </p:cNvPr>
          <p:cNvSpPr/>
          <p:nvPr/>
        </p:nvSpPr>
        <p:spPr>
          <a:xfrm>
            <a:off x="4120125" y="4984563"/>
            <a:ext cx="3543696" cy="461580"/>
          </a:xfrm>
          <a:prstGeom prst="roundRect">
            <a:avLst>
              <a:gd name="adj" fmla="val 183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b="1" dirty="0" err="1">
                <a:solidFill>
                  <a:schemeClr val="tx1"/>
                </a:solidFill>
              </a:rPr>
              <a:t>batch_ratio</a:t>
            </a:r>
            <a:r>
              <a:rPr lang="en-GB" sz="1400" b="1" dirty="0">
                <a:solidFill>
                  <a:schemeClr val="tx1"/>
                </a:solidFill>
              </a:rPr>
              <a:t> </a:t>
            </a:r>
            <a:r>
              <a:rPr lang="en-GB" sz="1400" dirty="0">
                <a:solidFill>
                  <a:schemeClr val="tx1"/>
                </a:solidFill>
              </a:rPr>
              <a:t>: % de données </a:t>
            </a:r>
            <a:r>
              <a:rPr lang="en-GB" sz="1400" dirty="0" err="1">
                <a:solidFill>
                  <a:schemeClr val="tx1"/>
                </a:solidFill>
              </a:rPr>
              <a:t>qu’on</a:t>
            </a:r>
            <a:r>
              <a:rPr lang="en-GB" sz="1400" dirty="0">
                <a:solidFill>
                  <a:schemeClr val="tx1"/>
                </a:solidFill>
              </a:rPr>
              <a:t> </a:t>
            </a:r>
            <a:r>
              <a:rPr lang="en-GB" sz="1400" dirty="0" err="1">
                <a:solidFill>
                  <a:schemeClr val="tx1"/>
                </a:solidFill>
              </a:rPr>
              <a:t>labellise</a:t>
            </a:r>
            <a:r>
              <a:rPr lang="en-GB" sz="1400" dirty="0">
                <a:solidFill>
                  <a:schemeClr val="tx1"/>
                </a:solidFill>
              </a:rPr>
              <a:t> </a:t>
            </a:r>
            <a:r>
              <a:rPr lang="en-GB" sz="1400" dirty="0" err="1">
                <a:solidFill>
                  <a:schemeClr val="tx1"/>
                </a:solidFill>
              </a:rPr>
              <a:t>en</a:t>
            </a:r>
            <a:r>
              <a:rPr lang="en-GB" sz="1400" dirty="0">
                <a:solidFill>
                  <a:schemeClr val="tx1"/>
                </a:solidFill>
              </a:rPr>
              <a:t> plus à </a:t>
            </a:r>
            <a:r>
              <a:rPr lang="en-GB" sz="1400" dirty="0" err="1">
                <a:solidFill>
                  <a:schemeClr val="tx1"/>
                </a:solidFill>
              </a:rPr>
              <a:t>chaque</a:t>
            </a:r>
            <a:r>
              <a:rPr lang="en-GB" sz="1400" dirty="0">
                <a:solidFill>
                  <a:schemeClr val="tx1"/>
                </a:solidFill>
              </a:rPr>
              <a:t> iteration.</a:t>
            </a:r>
            <a:endParaRPr lang="en-FR" sz="1400" dirty="0">
              <a:solidFill>
                <a:schemeClr val="tx1"/>
              </a:solidFill>
            </a:endParaRPr>
          </a:p>
        </p:txBody>
      </p:sp>
      <p:sp>
        <p:nvSpPr>
          <p:cNvPr id="19" name="Rectangle : coins arrondis 18">
            <a:extLst>
              <a:ext uri="{FF2B5EF4-FFF2-40B4-BE49-F238E27FC236}">
                <a16:creationId xmlns:a16="http://schemas.microsoft.com/office/drawing/2014/main" id="{6FA318B1-754A-224C-4038-47979C859D4F}"/>
              </a:ext>
            </a:extLst>
          </p:cNvPr>
          <p:cNvSpPr/>
          <p:nvPr/>
        </p:nvSpPr>
        <p:spPr>
          <a:xfrm>
            <a:off x="8008823" y="4959174"/>
            <a:ext cx="3934923" cy="461580"/>
          </a:xfrm>
          <a:prstGeom prst="roundRect">
            <a:avLst>
              <a:gd name="adj" fmla="val 183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b="1" dirty="0" err="1">
                <a:solidFill>
                  <a:schemeClr val="tx1"/>
                </a:solidFill>
              </a:rPr>
              <a:t>test_size</a:t>
            </a:r>
            <a:r>
              <a:rPr lang="en-GB" sz="1400" b="1" dirty="0">
                <a:solidFill>
                  <a:schemeClr val="tx1"/>
                </a:solidFill>
              </a:rPr>
              <a:t> </a:t>
            </a:r>
            <a:r>
              <a:rPr lang="en-GB" sz="1400" dirty="0">
                <a:solidFill>
                  <a:schemeClr val="tx1"/>
                </a:solidFill>
              </a:rPr>
              <a:t>: % de données </a:t>
            </a:r>
            <a:r>
              <a:rPr lang="en-GB" sz="1400" dirty="0" err="1">
                <a:solidFill>
                  <a:schemeClr val="tx1"/>
                </a:solidFill>
              </a:rPr>
              <a:t>utilisées</a:t>
            </a:r>
            <a:r>
              <a:rPr lang="en-GB" sz="1400" dirty="0">
                <a:solidFill>
                  <a:schemeClr val="tx1"/>
                </a:solidFill>
              </a:rPr>
              <a:t> pour tester le </a:t>
            </a:r>
            <a:r>
              <a:rPr lang="en-GB" sz="1400" dirty="0" err="1">
                <a:solidFill>
                  <a:schemeClr val="tx1"/>
                </a:solidFill>
              </a:rPr>
              <a:t>modèle</a:t>
            </a:r>
            <a:r>
              <a:rPr lang="en-GB" sz="1400" dirty="0">
                <a:solidFill>
                  <a:schemeClr val="tx1"/>
                </a:solidFill>
              </a:rPr>
              <a:t>. Ne change pas au </a:t>
            </a:r>
            <a:r>
              <a:rPr lang="en-GB" sz="1400" dirty="0" err="1">
                <a:solidFill>
                  <a:schemeClr val="tx1"/>
                </a:solidFill>
              </a:rPr>
              <a:t>cours</a:t>
            </a:r>
            <a:r>
              <a:rPr lang="en-GB" sz="1400" dirty="0">
                <a:solidFill>
                  <a:schemeClr val="tx1"/>
                </a:solidFill>
              </a:rPr>
              <a:t> des </a:t>
            </a:r>
            <a:r>
              <a:rPr lang="en-GB" sz="1400" dirty="0" err="1">
                <a:solidFill>
                  <a:schemeClr val="tx1"/>
                </a:solidFill>
              </a:rPr>
              <a:t>itérations</a:t>
            </a:r>
            <a:r>
              <a:rPr lang="en-GB" sz="1400" dirty="0">
                <a:solidFill>
                  <a:schemeClr val="tx1"/>
                </a:solidFill>
              </a:rPr>
              <a:t>.</a:t>
            </a:r>
            <a:endParaRPr lang="en-FR" sz="1400" dirty="0">
              <a:solidFill>
                <a:schemeClr val="tx1"/>
              </a:solidFill>
            </a:endParaRPr>
          </a:p>
        </p:txBody>
      </p:sp>
    </p:spTree>
    <p:extLst>
      <p:ext uri="{BB962C8B-B14F-4D97-AF65-F5344CB8AC3E}">
        <p14:creationId xmlns:p14="http://schemas.microsoft.com/office/powerpoint/2010/main" val="271680261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CFB8-9615-F4BA-816C-45A74206EDC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B69AD75-883B-474D-0B7F-3046B9F5A68E}"/>
              </a:ext>
            </a:extLst>
          </p:cNvPr>
          <p:cNvSpPr/>
          <p:nvPr/>
        </p:nvSpPr>
        <p:spPr>
          <a:xfrm>
            <a:off x="0" y="5351646"/>
            <a:ext cx="1771048" cy="1506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D885675-030A-B627-7F48-C7E6E2962FC9}"/>
              </a:ext>
            </a:extLst>
          </p:cNvPr>
          <p:cNvSpPr>
            <a:spLocks noGrp="1"/>
          </p:cNvSpPr>
          <p:nvPr>
            <p:ph type="title"/>
          </p:nvPr>
        </p:nvSpPr>
        <p:spPr/>
        <p:txBody>
          <a:bodyPr/>
          <a:lstStyle/>
          <a:p>
            <a:r>
              <a:rPr lang="fr-FR" dirty="0" err="1"/>
              <a:t>Evalution</a:t>
            </a:r>
            <a:r>
              <a:rPr lang="fr-FR" dirty="0"/>
              <a:t> Active Learning</a:t>
            </a:r>
          </a:p>
        </p:txBody>
      </p:sp>
      <p:sp>
        <p:nvSpPr>
          <p:cNvPr id="13" name="TextBox 12">
            <a:extLst>
              <a:ext uri="{FF2B5EF4-FFF2-40B4-BE49-F238E27FC236}">
                <a16:creationId xmlns:a16="http://schemas.microsoft.com/office/drawing/2014/main" id="{7BB44BC1-480E-0788-064B-1AAEC0552992}"/>
              </a:ext>
            </a:extLst>
          </p:cNvPr>
          <p:cNvSpPr txBox="1"/>
          <p:nvPr/>
        </p:nvSpPr>
        <p:spPr>
          <a:xfrm>
            <a:off x="3039985" y="1519941"/>
            <a:ext cx="690007" cy="369332"/>
          </a:xfrm>
          <a:prstGeom prst="rect">
            <a:avLst/>
          </a:prstGeom>
          <a:solidFill>
            <a:schemeClr val="accent1">
              <a:lumMod val="40000"/>
              <a:lumOff val="60000"/>
            </a:schemeClr>
          </a:solidFill>
        </p:spPr>
        <p:txBody>
          <a:bodyPr wrap="square" rtlCol="0">
            <a:spAutoFit/>
          </a:bodyPr>
          <a:lstStyle/>
          <a:p>
            <a:pPr algn="ctr"/>
            <a:r>
              <a:rPr lang="en-FR" dirty="0"/>
              <a:t>Train</a:t>
            </a:r>
          </a:p>
        </p:txBody>
      </p:sp>
      <p:sp>
        <p:nvSpPr>
          <p:cNvPr id="14" name="TextBox 13">
            <a:extLst>
              <a:ext uri="{FF2B5EF4-FFF2-40B4-BE49-F238E27FC236}">
                <a16:creationId xmlns:a16="http://schemas.microsoft.com/office/drawing/2014/main" id="{76EB2EE9-4575-88F3-C8B3-D3444ACB1939}"/>
              </a:ext>
            </a:extLst>
          </p:cNvPr>
          <p:cNvSpPr txBox="1"/>
          <p:nvPr/>
        </p:nvSpPr>
        <p:spPr>
          <a:xfrm>
            <a:off x="3729992" y="1519941"/>
            <a:ext cx="3543695" cy="369332"/>
          </a:xfrm>
          <a:prstGeom prst="rect">
            <a:avLst/>
          </a:prstGeom>
          <a:solidFill>
            <a:schemeClr val="accent2">
              <a:lumMod val="40000"/>
              <a:lumOff val="60000"/>
            </a:schemeClr>
          </a:solidFill>
        </p:spPr>
        <p:txBody>
          <a:bodyPr wrap="square" rtlCol="0">
            <a:spAutoFit/>
          </a:bodyPr>
          <a:lstStyle/>
          <a:p>
            <a:pPr algn="ctr"/>
            <a:r>
              <a:rPr lang="en-FR" dirty="0"/>
              <a:t>Pool</a:t>
            </a:r>
          </a:p>
        </p:txBody>
      </p:sp>
      <p:sp>
        <p:nvSpPr>
          <p:cNvPr id="15" name="TextBox 14">
            <a:extLst>
              <a:ext uri="{FF2B5EF4-FFF2-40B4-BE49-F238E27FC236}">
                <a16:creationId xmlns:a16="http://schemas.microsoft.com/office/drawing/2014/main" id="{D6025B23-C1F0-E510-65BE-CD1DA24037D7}"/>
              </a:ext>
            </a:extLst>
          </p:cNvPr>
          <p:cNvSpPr txBox="1"/>
          <p:nvPr/>
        </p:nvSpPr>
        <p:spPr>
          <a:xfrm>
            <a:off x="7273688" y="1519941"/>
            <a:ext cx="1878328" cy="369332"/>
          </a:xfrm>
          <a:prstGeom prst="rect">
            <a:avLst/>
          </a:prstGeom>
          <a:solidFill>
            <a:schemeClr val="accent6">
              <a:lumMod val="40000"/>
              <a:lumOff val="60000"/>
            </a:schemeClr>
          </a:solidFill>
        </p:spPr>
        <p:txBody>
          <a:bodyPr wrap="square" rtlCol="0">
            <a:spAutoFit/>
          </a:bodyPr>
          <a:lstStyle/>
          <a:p>
            <a:pPr algn="ctr"/>
            <a:r>
              <a:rPr lang="en-FR" dirty="0"/>
              <a:t>Test</a:t>
            </a:r>
          </a:p>
        </p:txBody>
      </p:sp>
      <p:sp>
        <p:nvSpPr>
          <p:cNvPr id="17" name="TextBox 16">
            <a:extLst>
              <a:ext uri="{FF2B5EF4-FFF2-40B4-BE49-F238E27FC236}">
                <a16:creationId xmlns:a16="http://schemas.microsoft.com/office/drawing/2014/main" id="{CB56B89B-4871-040A-8E02-8D3401FAD07E}"/>
              </a:ext>
            </a:extLst>
          </p:cNvPr>
          <p:cNvSpPr txBox="1"/>
          <p:nvPr/>
        </p:nvSpPr>
        <p:spPr>
          <a:xfrm>
            <a:off x="3039984" y="3031568"/>
            <a:ext cx="901080" cy="369332"/>
          </a:xfrm>
          <a:prstGeom prst="rect">
            <a:avLst/>
          </a:prstGeom>
          <a:solidFill>
            <a:schemeClr val="accent1">
              <a:lumMod val="40000"/>
              <a:lumOff val="60000"/>
            </a:schemeClr>
          </a:solidFill>
        </p:spPr>
        <p:txBody>
          <a:bodyPr wrap="square" rtlCol="0">
            <a:spAutoFit/>
          </a:bodyPr>
          <a:lstStyle/>
          <a:p>
            <a:pPr algn="ctr"/>
            <a:r>
              <a:rPr lang="en-FR" dirty="0"/>
              <a:t>Train</a:t>
            </a:r>
          </a:p>
        </p:txBody>
      </p:sp>
      <p:sp>
        <p:nvSpPr>
          <p:cNvPr id="18" name="TextBox 17">
            <a:extLst>
              <a:ext uri="{FF2B5EF4-FFF2-40B4-BE49-F238E27FC236}">
                <a16:creationId xmlns:a16="http://schemas.microsoft.com/office/drawing/2014/main" id="{0D425796-89F9-6122-28CF-1E83E66671BE}"/>
              </a:ext>
            </a:extLst>
          </p:cNvPr>
          <p:cNvSpPr txBox="1"/>
          <p:nvPr/>
        </p:nvSpPr>
        <p:spPr>
          <a:xfrm>
            <a:off x="3941064" y="3031568"/>
            <a:ext cx="3332622" cy="369332"/>
          </a:xfrm>
          <a:prstGeom prst="rect">
            <a:avLst/>
          </a:prstGeom>
          <a:solidFill>
            <a:schemeClr val="accent2">
              <a:lumMod val="40000"/>
              <a:lumOff val="60000"/>
            </a:schemeClr>
          </a:solidFill>
        </p:spPr>
        <p:txBody>
          <a:bodyPr wrap="square" rtlCol="0">
            <a:spAutoFit/>
          </a:bodyPr>
          <a:lstStyle/>
          <a:p>
            <a:pPr algn="ctr"/>
            <a:r>
              <a:rPr lang="en-FR" dirty="0"/>
              <a:t>Pool</a:t>
            </a:r>
          </a:p>
        </p:txBody>
      </p:sp>
      <p:sp>
        <p:nvSpPr>
          <p:cNvPr id="19" name="TextBox 18">
            <a:extLst>
              <a:ext uri="{FF2B5EF4-FFF2-40B4-BE49-F238E27FC236}">
                <a16:creationId xmlns:a16="http://schemas.microsoft.com/office/drawing/2014/main" id="{696CD345-B86F-490F-6CA4-E5E0A8B165F8}"/>
              </a:ext>
            </a:extLst>
          </p:cNvPr>
          <p:cNvSpPr txBox="1"/>
          <p:nvPr/>
        </p:nvSpPr>
        <p:spPr>
          <a:xfrm>
            <a:off x="7273687" y="3031568"/>
            <a:ext cx="1878328" cy="369332"/>
          </a:xfrm>
          <a:prstGeom prst="rect">
            <a:avLst/>
          </a:prstGeom>
          <a:solidFill>
            <a:schemeClr val="accent6">
              <a:lumMod val="40000"/>
              <a:lumOff val="60000"/>
            </a:schemeClr>
          </a:solidFill>
        </p:spPr>
        <p:txBody>
          <a:bodyPr wrap="square" rtlCol="0">
            <a:spAutoFit/>
          </a:bodyPr>
          <a:lstStyle/>
          <a:p>
            <a:pPr algn="ctr"/>
            <a:r>
              <a:rPr lang="en-FR" dirty="0"/>
              <a:t>Test</a:t>
            </a:r>
          </a:p>
        </p:txBody>
      </p:sp>
      <p:sp>
        <p:nvSpPr>
          <p:cNvPr id="4" name="TextBox 3">
            <a:extLst>
              <a:ext uri="{FF2B5EF4-FFF2-40B4-BE49-F238E27FC236}">
                <a16:creationId xmlns:a16="http://schemas.microsoft.com/office/drawing/2014/main" id="{3E07BABE-4466-4857-BFF4-5B80F35087F7}"/>
              </a:ext>
            </a:extLst>
          </p:cNvPr>
          <p:cNvSpPr txBox="1"/>
          <p:nvPr/>
        </p:nvSpPr>
        <p:spPr>
          <a:xfrm>
            <a:off x="2972164" y="4724267"/>
            <a:ext cx="1029096" cy="369332"/>
          </a:xfrm>
          <a:prstGeom prst="rect">
            <a:avLst/>
          </a:prstGeom>
          <a:solidFill>
            <a:schemeClr val="accent1">
              <a:lumMod val="40000"/>
              <a:lumOff val="60000"/>
            </a:schemeClr>
          </a:solidFill>
        </p:spPr>
        <p:txBody>
          <a:bodyPr wrap="square" rtlCol="0">
            <a:spAutoFit/>
          </a:bodyPr>
          <a:lstStyle/>
          <a:p>
            <a:pPr algn="ctr"/>
            <a:r>
              <a:rPr lang="en-FR" dirty="0"/>
              <a:t>Train</a:t>
            </a:r>
          </a:p>
        </p:txBody>
      </p:sp>
      <p:sp>
        <p:nvSpPr>
          <p:cNvPr id="5" name="TextBox 4">
            <a:extLst>
              <a:ext uri="{FF2B5EF4-FFF2-40B4-BE49-F238E27FC236}">
                <a16:creationId xmlns:a16="http://schemas.microsoft.com/office/drawing/2014/main" id="{98292127-55DE-B9B2-1137-99767617EFF4}"/>
              </a:ext>
            </a:extLst>
          </p:cNvPr>
          <p:cNvSpPr txBox="1"/>
          <p:nvPr/>
        </p:nvSpPr>
        <p:spPr>
          <a:xfrm>
            <a:off x="4001260" y="4724267"/>
            <a:ext cx="3204606" cy="369332"/>
          </a:xfrm>
          <a:prstGeom prst="rect">
            <a:avLst/>
          </a:prstGeom>
          <a:solidFill>
            <a:schemeClr val="accent2">
              <a:lumMod val="40000"/>
              <a:lumOff val="60000"/>
            </a:schemeClr>
          </a:solidFill>
        </p:spPr>
        <p:txBody>
          <a:bodyPr wrap="square" rtlCol="0">
            <a:spAutoFit/>
          </a:bodyPr>
          <a:lstStyle/>
          <a:p>
            <a:pPr algn="ctr"/>
            <a:r>
              <a:rPr lang="en-FR" dirty="0"/>
              <a:t>Pool</a:t>
            </a:r>
          </a:p>
        </p:txBody>
      </p:sp>
      <p:sp>
        <p:nvSpPr>
          <p:cNvPr id="7" name="TextBox 6">
            <a:extLst>
              <a:ext uri="{FF2B5EF4-FFF2-40B4-BE49-F238E27FC236}">
                <a16:creationId xmlns:a16="http://schemas.microsoft.com/office/drawing/2014/main" id="{EE15B642-B706-2E25-F0E3-B9C3ADC946FA}"/>
              </a:ext>
            </a:extLst>
          </p:cNvPr>
          <p:cNvSpPr txBox="1"/>
          <p:nvPr/>
        </p:nvSpPr>
        <p:spPr>
          <a:xfrm>
            <a:off x="7205867" y="4724267"/>
            <a:ext cx="1878328" cy="369332"/>
          </a:xfrm>
          <a:prstGeom prst="rect">
            <a:avLst/>
          </a:prstGeom>
          <a:solidFill>
            <a:schemeClr val="accent6">
              <a:lumMod val="40000"/>
              <a:lumOff val="60000"/>
            </a:schemeClr>
          </a:solidFill>
        </p:spPr>
        <p:txBody>
          <a:bodyPr wrap="square" rtlCol="0">
            <a:spAutoFit/>
          </a:bodyPr>
          <a:lstStyle/>
          <a:p>
            <a:pPr algn="ctr"/>
            <a:r>
              <a:rPr lang="en-FR" dirty="0"/>
              <a:t>Test</a:t>
            </a:r>
          </a:p>
        </p:txBody>
      </p:sp>
      <p:sp>
        <p:nvSpPr>
          <p:cNvPr id="12" name="TextBox 11">
            <a:extLst>
              <a:ext uri="{FF2B5EF4-FFF2-40B4-BE49-F238E27FC236}">
                <a16:creationId xmlns:a16="http://schemas.microsoft.com/office/drawing/2014/main" id="{344F69BF-3DBF-ADBD-396A-0B63242B9246}"/>
              </a:ext>
            </a:extLst>
          </p:cNvPr>
          <p:cNvSpPr txBox="1"/>
          <p:nvPr/>
        </p:nvSpPr>
        <p:spPr>
          <a:xfrm>
            <a:off x="2972164" y="5239766"/>
            <a:ext cx="1349139" cy="369332"/>
          </a:xfrm>
          <a:prstGeom prst="rect">
            <a:avLst/>
          </a:prstGeom>
          <a:solidFill>
            <a:schemeClr val="accent1">
              <a:lumMod val="40000"/>
              <a:lumOff val="60000"/>
            </a:schemeClr>
          </a:solidFill>
        </p:spPr>
        <p:txBody>
          <a:bodyPr wrap="square" rtlCol="0">
            <a:spAutoFit/>
          </a:bodyPr>
          <a:lstStyle/>
          <a:p>
            <a:pPr algn="ctr"/>
            <a:r>
              <a:rPr lang="en-FR" dirty="0"/>
              <a:t>Train</a:t>
            </a:r>
          </a:p>
        </p:txBody>
      </p:sp>
      <p:sp>
        <p:nvSpPr>
          <p:cNvPr id="16" name="TextBox 15">
            <a:extLst>
              <a:ext uri="{FF2B5EF4-FFF2-40B4-BE49-F238E27FC236}">
                <a16:creationId xmlns:a16="http://schemas.microsoft.com/office/drawing/2014/main" id="{BE284112-B1A8-3EAE-90B2-E53DC238BB2B}"/>
              </a:ext>
            </a:extLst>
          </p:cNvPr>
          <p:cNvSpPr txBox="1"/>
          <p:nvPr/>
        </p:nvSpPr>
        <p:spPr>
          <a:xfrm>
            <a:off x="4321303" y="5239766"/>
            <a:ext cx="2884563" cy="369332"/>
          </a:xfrm>
          <a:prstGeom prst="rect">
            <a:avLst/>
          </a:prstGeom>
          <a:solidFill>
            <a:schemeClr val="accent2">
              <a:lumMod val="40000"/>
              <a:lumOff val="60000"/>
            </a:schemeClr>
          </a:solidFill>
        </p:spPr>
        <p:txBody>
          <a:bodyPr wrap="square" rtlCol="0">
            <a:spAutoFit/>
          </a:bodyPr>
          <a:lstStyle/>
          <a:p>
            <a:pPr algn="ctr"/>
            <a:r>
              <a:rPr lang="en-FR" dirty="0"/>
              <a:t>Pool</a:t>
            </a:r>
          </a:p>
        </p:txBody>
      </p:sp>
      <p:sp>
        <p:nvSpPr>
          <p:cNvPr id="20" name="TextBox 19">
            <a:extLst>
              <a:ext uri="{FF2B5EF4-FFF2-40B4-BE49-F238E27FC236}">
                <a16:creationId xmlns:a16="http://schemas.microsoft.com/office/drawing/2014/main" id="{2964CB85-5D00-A142-68B9-636756DBDCF4}"/>
              </a:ext>
            </a:extLst>
          </p:cNvPr>
          <p:cNvSpPr txBox="1"/>
          <p:nvPr/>
        </p:nvSpPr>
        <p:spPr>
          <a:xfrm>
            <a:off x="7205867" y="5239766"/>
            <a:ext cx="1878328" cy="369332"/>
          </a:xfrm>
          <a:prstGeom prst="rect">
            <a:avLst/>
          </a:prstGeom>
          <a:solidFill>
            <a:schemeClr val="accent6">
              <a:lumMod val="40000"/>
              <a:lumOff val="60000"/>
            </a:schemeClr>
          </a:solidFill>
        </p:spPr>
        <p:txBody>
          <a:bodyPr wrap="square" rtlCol="0">
            <a:spAutoFit/>
          </a:bodyPr>
          <a:lstStyle/>
          <a:p>
            <a:pPr algn="ctr"/>
            <a:r>
              <a:rPr lang="en-FR" dirty="0"/>
              <a:t>Test</a:t>
            </a:r>
          </a:p>
        </p:txBody>
      </p:sp>
      <p:sp>
        <p:nvSpPr>
          <p:cNvPr id="21" name="TextBox 20">
            <a:extLst>
              <a:ext uri="{FF2B5EF4-FFF2-40B4-BE49-F238E27FC236}">
                <a16:creationId xmlns:a16="http://schemas.microsoft.com/office/drawing/2014/main" id="{2B9D903E-04B1-26C0-87C9-90EABD3A83A1}"/>
              </a:ext>
            </a:extLst>
          </p:cNvPr>
          <p:cNvSpPr txBox="1"/>
          <p:nvPr/>
        </p:nvSpPr>
        <p:spPr>
          <a:xfrm>
            <a:off x="2972163" y="5761357"/>
            <a:ext cx="1568595" cy="369332"/>
          </a:xfrm>
          <a:prstGeom prst="rect">
            <a:avLst/>
          </a:prstGeom>
          <a:solidFill>
            <a:schemeClr val="accent1">
              <a:lumMod val="40000"/>
              <a:lumOff val="60000"/>
            </a:schemeClr>
          </a:solidFill>
        </p:spPr>
        <p:txBody>
          <a:bodyPr wrap="square" rtlCol="0">
            <a:spAutoFit/>
          </a:bodyPr>
          <a:lstStyle/>
          <a:p>
            <a:pPr algn="ctr"/>
            <a:r>
              <a:rPr lang="en-FR" dirty="0"/>
              <a:t>Train</a:t>
            </a:r>
          </a:p>
        </p:txBody>
      </p:sp>
      <p:sp>
        <p:nvSpPr>
          <p:cNvPr id="22" name="TextBox 21">
            <a:extLst>
              <a:ext uri="{FF2B5EF4-FFF2-40B4-BE49-F238E27FC236}">
                <a16:creationId xmlns:a16="http://schemas.microsoft.com/office/drawing/2014/main" id="{D8366F78-FE23-C5AC-2E62-380E9D9CDD5D}"/>
              </a:ext>
            </a:extLst>
          </p:cNvPr>
          <p:cNvSpPr txBox="1"/>
          <p:nvPr/>
        </p:nvSpPr>
        <p:spPr>
          <a:xfrm>
            <a:off x="4540758" y="5761357"/>
            <a:ext cx="2665107" cy="369332"/>
          </a:xfrm>
          <a:prstGeom prst="rect">
            <a:avLst/>
          </a:prstGeom>
          <a:solidFill>
            <a:schemeClr val="accent2">
              <a:lumMod val="40000"/>
              <a:lumOff val="60000"/>
            </a:schemeClr>
          </a:solidFill>
        </p:spPr>
        <p:txBody>
          <a:bodyPr wrap="square" rtlCol="0">
            <a:spAutoFit/>
          </a:bodyPr>
          <a:lstStyle/>
          <a:p>
            <a:pPr algn="ctr"/>
            <a:r>
              <a:rPr lang="en-FR" dirty="0"/>
              <a:t>Pool</a:t>
            </a:r>
          </a:p>
        </p:txBody>
      </p:sp>
      <p:sp>
        <p:nvSpPr>
          <p:cNvPr id="23" name="TextBox 22">
            <a:extLst>
              <a:ext uri="{FF2B5EF4-FFF2-40B4-BE49-F238E27FC236}">
                <a16:creationId xmlns:a16="http://schemas.microsoft.com/office/drawing/2014/main" id="{57260864-763D-E53A-A419-611C311B03B0}"/>
              </a:ext>
            </a:extLst>
          </p:cNvPr>
          <p:cNvSpPr txBox="1"/>
          <p:nvPr/>
        </p:nvSpPr>
        <p:spPr>
          <a:xfrm>
            <a:off x="7205866" y="5761357"/>
            <a:ext cx="1878328" cy="369332"/>
          </a:xfrm>
          <a:prstGeom prst="rect">
            <a:avLst/>
          </a:prstGeom>
          <a:solidFill>
            <a:schemeClr val="accent6">
              <a:lumMod val="40000"/>
              <a:lumOff val="60000"/>
            </a:schemeClr>
          </a:solidFill>
        </p:spPr>
        <p:txBody>
          <a:bodyPr wrap="square" rtlCol="0">
            <a:spAutoFit/>
          </a:bodyPr>
          <a:lstStyle/>
          <a:p>
            <a:pPr algn="ctr"/>
            <a:r>
              <a:rPr lang="en-FR" dirty="0"/>
              <a:t>Test</a:t>
            </a:r>
          </a:p>
        </p:txBody>
      </p:sp>
      <p:cxnSp>
        <p:nvCxnSpPr>
          <p:cNvPr id="55" name="Curved Connector 54">
            <a:extLst>
              <a:ext uri="{FF2B5EF4-FFF2-40B4-BE49-F238E27FC236}">
                <a16:creationId xmlns:a16="http://schemas.microsoft.com/office/drawing/2014/main" id="{51A3AA66-F0F5-8412-BD91-6EC90B046360}"/>
              </a:ext>
            </a:extLst>
          </p:cNvPr>
          <p:cNvCxnSpPr>
            <a:cxnSpLocks/>
            <a:stCxn id="15" idx="3"/>
            <a:endCxn id="19" idx="3"/>
          </p:cNvCxnSpPr>
          <p:nvPr/>
        </p:nvCxnSpPr>
        <p:spPr>
          <a:xfrm flipH="1">
            <a:off x="9152015" y="1704607"/>
            <a:ext cx="1" cy="1511627"/>
          </a:xfrm>
          <a:prstGeom prst="curvedConnector3">
            <a:avLst>
              <a:gd name="adj1" fmla="val -228600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48DA726-9957-BAFA-6E0C-919628E6D631}"/>
              </a:ext>
            </a:extLst>
          </p:cNvPr>
          <p:cNvSpPr txBox="1"/>
          <p:nvPr/>
        </p:nvSpPr>
        <p:spPr>
          <a:xfrm>
            <a:off x="9714931" y="1824949"/>
            <a:ext cx="1810512" cy="1200329"/>
          </a:xfrm>
          <a:prstGeom prst="rect">
            <a:avLst/>
          </a:prstGeom>
          <a:noFill/>
        </p:spPr>
        <p:txBody>
          <a:bodyPr wrap="square" rtlCol="0">
            <a:spAutoFit/>
          </a:bodyPr>
          <a:lstStyle/>
          <a:p>
            <a:pPr algn="ctr"/>
            <a:r>
              <a:rPr lang="en-GB" dirty="0"/>
              <a:t>O</a:t>
            </a:r>
            <a:r>
              <a:rPr lang="en-FR" dirty="0"/>
              <a:t>n labellise les données </a:t>
            </a:r>
            <a:r>
              <a:rPr lang="en-FR" b="1" dirty="0"/>
              <a:t>les plus incertaines </a:t>
            </a:r>
            <a:r>
              <a:rPr lang="en-FR" dirty="0"/>
              <a:t>à chaque itération</a:t>
            </a:r>
            <a:endParaRPr lang="en-FR" b="1" dirty="0"/>
          </a:p>
        </p:txBody>
      </p:sp>
      <p:sp>
        <p:nvSpPr>
          <p:cNvPr id="75" name="TextBox 74">
            <a:extLst>
              <a:ext uri="{FF2B5EF4-FFF2-40B4-BE49-F238E27FC236}">
                <a16:creationId xmlns:a16="http://schemas.microsoft.com/office/drawing/2014/main" id="{FD637156-E4BD-C1B8-BE14-DAAD341ABD03}"/>
              </a:ext>
            </a:extLst>
          </p:cNvPr>
          <p:cNvSpPr txBox="1"/>
          <p:nvPr/>
        </p:nvSpPr>
        <p:spPr>
          <a:xfrm>
            <a:off x="2972163" y="6416966"/>
            <a:ext cx="6007049" cy="369332"/>
          </a:xfrm>
          <a:prstGeom prst="rect">
            <a:avLst/>
          </a:prstGeom>
          <a:noFill/>
        </p:spPr>
        <p:txBody>
          <a:bodyPr wrap="square" rtlCol="0">
            <a:spAutoFit/>
          </a:bodyPr>
          <a:lstStyle/>
          <a:p>
            <a:r>
              <a:rPr lang="fr-FR" dirty="0"/>
              <a:t>Comment sélectionne-t-on les données les plus incertaines ?</a:t>
            </a:r>
          </a:p>
        </p:txBody>
      </p:sp>
      <p:sp>
        <p:nvSpPr>
          <p:cNvPr id="24" name="TextBox 23">
            <a:extLst>
              <a:ext uri="{FF2B5EF4-FFF2-40B4-BE49-F238E27FC236}">
                <a16:creationId xmlns:a16="http://schemas.microsoft.com/office/drawing/2014/main" id="{82D3C68E-F6AD-70EE-8910-FADE7C4F4CA7}"/>
              </a:ext>
            </a:extLst>
          </p:cNvPr>
          <p:cNvSpPr txBox="1"/>
          <p:nvPr/>
        </p:nvSpPr>
        <p:spPr>
          <a:xfrm>
            <a:off x="2567042" y="2145331"/>
            <a:ext cx="1585215" cy="261610"/>
          </a:xfrm>
          <a:prstGeom prst="rect">
            <a:avLst/>
          </a:prstGeom>
          <a:solidFill>
            <a:schemeClr val="accent1">
              <a:lumMod val="20000"/>
              <a:lumOff val="80000"/>
            </a:schemeClr>
          </a:solidFill>
        </p:spPr>
        <p:txBody>
          <a:bodyPr wrap="square" rtlCol="0">
            <a:spAutoFit/>
          </a:bodyPr>
          <a:lstStyle/>
          <a:p>
            <a:pPr algn="ctr"/>
            <a:r>
              <a:rPr lang="fr-FR" sz="1100" dirty="0"/>
              <a:t>De taille </a:t>
            </a:r>
            <a:r>
              <a:rPr lang="fr-FR" sz="1100" b="1" dirty="0" err="1"/>
              <a:t>labeled_ratio</a:t>
            </a:r>
            <a:endParaRPr lang="fr-FR" sz="1100" dirty="0"/>
          </a:p>
        </p:txBody>
      </p:sp>
      <p:sp>
        <p:nvSpPr>
          <p:cNvPr id="25" name="TextBox 24">
            <a:extLst>
              <a:ext uri="{FF2B5EF4-FFF2-40B4-BE49-F238E27FC236}">
                <a16:creationId xmlns:a16="http://schemas.microsoft.com/office/drawing/2014/main" id="{1E15A896-97ED-4E83-91B3-25F89CEEB5BC}"/>
              </a:ext>
            </a:extLst>
          </p:cNvPr>
          <p:cNvSpPr txBox="1"/>
          <p:nvPr/>
        </p:nvSpPr>
        <p:spPr>
          <a:xfrm>
            <a:off x="7273683" y="2115642"/>
            <a:ext cx="1810512" cy="261610"/>
          </a:xfrm>
          <a:prstGeom prst="rect">
            <a:avLst/>
          </a:prstGeom>
          <a:solidFill>
            <a:schemeClr val="accent6">
              <a:lumMod val="20000"/>
              <a:lumOff val="80000"/>
            </a:schemeClr>
          </a:solidFill>
        </p:spPr>
        <p:txBody>
          <a:bodyPr wrap="square" rtlCol="0">
            <a:spAutoFit/>
          </a:bodyPr>
          <a:lstStyle/>
          <a:p>
            <a:pPr algn="ctr"/>
            <a:r>
              <a:rPr lang="fr-FR" sz="1100" dirty="0"/>
              <a:t>De taille </a:t>
            </a:r>
            <a:r>
              <a:rPr lang="fr-FR" sz="1100" b="1" dirty="0" err="1"/>
              <a:t>test_size</a:t>
            </a:r>
            <a:endParaRPr lang="fr-FR" sz="1100" b="1" dirty="0"/>
          </a:p>
        </p:txBody>
      </p:sp>
      <p:sp>
        <p:nvSpPr>
          <p:cNvPr id="26" name="TextBox 25">
            <a:extLst>
              <a:ext uri="{FF2B5EF4-FFF2-40B4-BE49-F238E27FC236}">
                <a16:creationId xmlns:a16="http://schemas.microsoft.com/office/drawing/2014/main" id="{65C85CF5-6E96-DD67-FCAD-460F3C1B3469}"/>
              </a:ext>
            </a:extLst>
          </p:cNvPr>
          <p:cNvSpPr txBox="1"/>
          <p:nvPr/>
        </p:nvSpPr>
        <p:spPr>
          <a:xfrm>
            <a:off x="2757845" y="3692684"/>
            <a:ext cx="1239407" cy="430887"/>
          </a:xfrm>
          <a:prstGeom prst="rect">
            <a:avLst/>
          </a:prstGeom>
          <a:solidFill>
            <a:schemeClr val="accent1">
              <a:lumMod val="20000"/>
              <a:lumOff val="80000"/>
            </a:schemeClr>
          </a:solidFill>
        </p:spPr>
        <p:txBody>
          <a:bodyPr wrap="square" rtlCol="0">
            <a:spAutoFit/>
          </a:bodyPr>
          <a:lstStyle/>
          <a:p>
            <a:pPr algn="ctr"/>
            <a:r>
              <a:rPr lang="fr-FR" sz="1100" dirty="0"/>
              <a:t>Train augmente de batch ratio</a:t>
            </a:r>
          </a:p>
        </p:txBody>
      </p:sp>
      <p:sp>
        <p:nvSpPr>
          <p:cNvPr id="27" name="TextBox 26">
            <a:extLst>
              <a:ext uri="{FF2B5EF4-FFF2-40B4-BE49-F238E27FC236}">
                <a16:creationId xmlns:a16="http://schemas.microsoft.com/office/drawing/2014/main" id="{6FB9BE56-73DF-2D8F-7C56-3AC8105DBFA1}"/>
              </a:ext>
            </a:extLst>
          </p:cNvPr>
          <p:cNvSpPr txBox="1"/>
          <p:nvPr/>
        </p:nvSpPr>
        <p:spPr>
          <a:xfrm>
            <a:off x="7273683" y="3751737"/>
            <a:ext cx="1810512" cy="261610"/>
          </a:xfrm>
          <a:prstGeom prst="rect">
            <a:avLst/>
          </a:prstGeom>
          <a:solidFill>
            <a:schemeClr val="accent6">
              <a:lumMod val="20000"/>
              <a:lumOff val="80000"/>
            </a:schemeClr>
          </a:solidFill>
        </p:spPr>
        <p:txBody>
          <a:bodyPr wrap="square" rtlCol="0">
            <a:spAutoFit/>
          </a:bodyPr>
          <a:lstStyle/>
          <a:p>
            <a:pPr algn="ctr"/>
            <a:r>
              <a:rPr lang="fr-FR" sz="1100" dirty="0"/>
              <a:t>Même taille</a:t>
            </a:r>
          </a:p>
        </p:txBody>
      </p:sp>
      <p:sp>
        <p:nvSpPr>
          <p:cNvPr id="28" name="TextBox 27">
            <a:extLst>
              <a:ext uri="{FF2B5EF4-FFF2-40B4-BE49-F238E27FC236}">
                <a16:creationId xmlns:a16="http://schemas.microsoft.com/office/drawing/2014/main" id="{3B0D3032-DD45-9EA2-5D3B-715691078167}"/>
              </a:ext>
            </a:extLst>
          </p:cNvPr>
          <p:cNvSpPr txBox="1"/>
          <p:nvPr/>
        </p:nvSpPr>
        <p:spPr>
          <a:xfrm>
            <a:off x="5038229" y="3692684"/>
            <a:ext cx="1239407" cy="430887"/>
          </a:xfrm>
          <a:prstGeom prst="rect">
            <a:avLst/>
          </a:prstGeom>
          <a:solidFill>
            <a:schemeClr val="accent2">
              <a:lumMod val="20000"/>
              <a:lumOff val="80000"/>
            </a:schemeClr>
          </a:solidFill>
        </p:spPr>
        <p:txBody>
          <a:bodyPr wrap="square" rtlCol="0">
            <a:spAutoFit/>
          </a:bodyPr>
          <a:lstStyle/>
          <a:p>
            <a:pPr algn="ctr"/>
            <a:r>
              <a:rPr lang="fr-FR" sz="1100" dirty="0"/>
              <a:t>Pool diminue </a:t>
            </a:r>
          </a:p>
          <a:p>
            <a:pPr algn="ctr"/>
            <a:r>
              <a:rPr lang="fr-FR" sz="1100" dirty="0"/>
              <a:t>de batch ratio</a:t>
            </a:r>
          </a:p>
        </p:txBody>
      </p:sp>
      <p:sp>
        <p:nvSpPr>
          <p:cNvPr id="31" name="Rectangle : coins arrondis 18">
            <a:extLst>
              <a:ext uri="{FF2B5EF4-FFF2-40B4-BE49-F238E27FC236}">
                <a16:creationId xmlns:a16="http://schemas.microsoft.com/office/drawing/2014/main" id="{F629F180-7E6A-666C-82AB-336F30BB3A38}"/>
              </a:ext>
            </a:extLst>
          </p:cNvPr>
          <p:cNvSpPr/>
          <p:nvPr/>
        </p:nvSpPr>
        <p:spPr>
          <a:xfrm>
            <a:off x="82541" y="1489438"/>
            <a:ext cx="2295144" cy="480634"/>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b="1" i="0" u="none" strike="noStrike" dirty="0">
                <a:solidFill>
                  <a:srgbClr val="000000"/>
                </a:solidFill>
                <a:effectLst/>
                <a:latin typeface="Metropolis" pitchFamily="2" charset="77"/>
              </a:rPr>
              <a:t>Initialisation</a:t>
            </a:r>
            <a:endParaRPr lang="en-US" b="1" dirty="0">
              <a:solidFill>
                <a:schemeClr val="tx1"/>
              </a:solidFill>
              <a:latin typeface="Metropolis" pitchFamily="2" charset="77"/>
            </a:endParaRPr>
          </a:p>
        </p:txBody>
      </p:sp>
      <p:sp>
        <p:nvSpPr>
          <p:cNvPr id="32" name="Rectangle : coins arrondis 18">
            <a:extLst>
              <a:ext uri="{FF2B5EF4-FFF2-40B4-BE49-F238E27FC236}">
                <a16:creationId xmlns:a16="http://schemas.microsoft.com/office/drawing/2014/main" id="{3CA4D6BE-F231-CB57-186F-7ECD66E5D591}"/>
              </a:ext>
            </a:extLst>
          </p:cNvPr>
          <p:cNvSpPr/>
          <p:nvPr/>
        </p:nvSpPr>
        <p:spPr>
          <a:xfrm>
            <a:off x="82541" y="3006295"/>
            <a:ext cx="2295144" cy="480634"/>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b="1" dirty="0" err="1">
                <a:solidFill>
                  <a:srgbClr val="000000"/>
                </a:solidFill>
                <a:latin typeface="Metropolis" pitchFamily="2" charset="77"/>
              </a:rPr>
              <a:t>I</a:t>
            </a:r>
            <a:r>
              <a:rPr lang="en-GB" sz="1400" b="1" i="0" u="none" strike="noStrike" dirty="0" err="1">
                <a:solidFill>
                  <a:srgbClr val="000000"/>
                </a:solidFill>
                <a:effectLst/>
                <a:latin typeface="Metropolis" pitchFamily="2" charset="77"/>
              </a:rPr>
              <a:t>tération</a:t>
            </a:r>
            <a:r>
              <a:rPr lang="en-GB" sz="1400" b="1" i="0" u="none" strike="noStrike" dirty="0">
                <a:solidFill>
                  <a:srgbClr val="000000"/>
                </a:solidFill>
                <a:effectLst/>
                <a:latin typeface="Metropolis" pitchFamily="2" charset="77"/>
              </a:rPr>
              <a:t> 1</a:t>
            </a:r>
            <a:endParaRPr lang="en-US" b="1" dirty="0">
              <a:solidFill>
                <a:schemeClr val="tx1"/>
              </a:solidFill>
              <a:latin typeface="Metropolis" pitchFamily="2" charset="77"/>
            </a:endParaRPr>
          </a:p>
        </p:txBody>
      </p:sp>
      <p:sp>
        <p:nvSpPr>
          <p:cNvPr id="33" name="Rectangle : coins arrondis 18">
            <a:extLst>
              <a:ext uri="{FF2B5EF4-FFF2-40B4-BE49-F238E27FC236}">
                <a16:creationId xmlns:a16="http://schemas.microsoft.com/office/drawing/2014/main" id="{2512ACB1-3023-6578-8EAC-217977588CE0}"/>
              </a:ext>
            </a:extLst>
          </p:cNvPr>
          <p:cNvSpPr/>
          <p:nvPr/>
        </p:nvSpPr>
        <p:spPr>
          <a:xfrm>
            <a:off x="76462" y="5114321"/>
            <a:ext cx="2295144" cy="480634"/>
          </a:xfrm>
          <a:prstGeom prst="roundRect">
            <a:avLst>
              <a:gd name="adj" fmla="val 18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108000" b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400" b="1" dirty="0" err="1">
                <a:solidFill>
                  <a:srgbClr val="000000"/>
                </a:solidFill>
                <a:latin typeface="Metropolis" pitchFamily="2" charset="77"/>
              </a:rPr>
              <a:t>I</a:t>
            </a:r>
            <a:r>
              <a:rPr lang="en-GB" sz="1400" b="1" i="0" u="none" strike="noStrike" dirty="0" err="1">
                <a:solidFill>
                  <a:srgbClr val="000000"/>
                </a:solidFill>
                <a:effectLst/>
                <a:latin typeface="Metropolis" pitchFamily="2" charset="77"/>
              </a:rPr>
              <a:t>tération</a:t>
            </a:r>
            <a:r>
              <a:rPr lang="en-GB" sz="1400" b="1" i="0" u="none" strike="noStrike" dirty="0">
                <a:solidFill>
                  <a:srgbClr val="000000"/>
                </a:solidFill>
                <a:effectLst/>
                <a:latin typeface="Metropolis" pitchFamily="2" charset="77"/>
              </a:rPr>
              <a:t> …</a:t>
            </a:r>
            <a:endParaRPr lang="en-US" b="1" dirty="0">
              <a:solidFill>
                <a:schemeClr val="tx1"/>
              </a:solidFill>
              <a:latin typeface="Metropolis" pitchFamily="2" charset="77"/>
            </a:endParaRPr>
          </a:p>
        </p:txBody>
      </p:sp>
    </p:spTree>
    <p:extLst>
      <p:ext uri="{BB962C8B-B14F-4D97-AF65-F5344CB8AC3E}">
        <p14:creationId xmlns:p14="http://schemas.microsoft.com/office/powerpoint/2010/main" val="62783115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66459-C1E7-17BE-87A7-66027D6023FA}"/>
            </a:ext>
          </a:extLst>
        </p:cNvPr>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F9C2B10E-7561-53EB-9727-6055D744F645}"/>
              </a:ext>
            </a:extLst>
          </p:cNvPr>
          <p:cNvPicPr>
            <a:picLocks noChangeAspect="1"/>
          </p:cNvPicPr>
          <p:nvPr/>
        </p:nvPicPr>
        <p:blipFill>
          <a:blip r:embed="rId3"/>
          <a:stretch>
            <a:fillRect/>
          </a:stretch>
        </p:blipFill>
        <p:spPr>
          <a:xfrm>
            <a:off x="0" y="0"/>
            <a:ext cx="12192000" cy="6858000"/>
          </a:xfrm>
          <a:prstGeom prst="rect">
            <a:avLst/>
          </a:prstGeom>
        </p:spPr>
      </p:pic>
      <p:sp>
        <p:nvSpPr>
          <p:cNvPr id="3" name="Titre 1">
            <a:extLst>
              <a:ext uri="{FF2B5EF4-FFF2-40B4-BE49-F238E27FC236}">
                <a16:creationId xmlns:a16="http://schemas.microsoft.com/office/drawing/2014/main" id="{D11C4BB4-028C-CDDA-AB89-EEC2BE08C8A1}"/>
              </a:ext>
            </a:extLst>
          </p:cNvPr>
          <p:cNvSpPr>
            <a:spLocks noGrp="1"/>
          </p:cNvSpPr>
          <p:nvPr>
            <p:ph type="title"/>
          </p:nvPr>
        </p:nvSpPr>
        <p:spPr>
          <a:xfrm>
            <a:off x="429990" y="2244683"/>
            <a:ext cx="11332020" cy="2368633"/>
          </a:xfrm>
          <a:noFill/>
          <a:ln>
            <a:noFill/>
          </a:ln>
          <a:effectLst>
            <a:outerShdw blurRad="487818" dist="515678" dir="3000000" sx="179000" sy="179000" algn="tl" rotWithShape="0">
              <a:schemeClr val="tx1">
                <a:alpha val="74000"/>
              </a:schemeClr>
            </a:outerShdw>
          </a:effectLst>
          <a:scene3d>
            <a:camera prst="orthographicFront">
              <a:rot lat="0" lon="0" rev="0"/>
            </a:camera>
            <a:lightRig rig="brightRoom" dir="t">
              <a:rot lat="0" lon="0" rev="600000"/>
            </a:lightRig>
          </a:scene3d>
          <a:sp3d prstMaterial="metal">
            <a:bevelT w="38100" h="57150" prst="angle"/>
          </a:sp3d>
        </p:spPr>
        <p:txBody>
          <a:bodyPr anchor="ctr">
            <a:normAutofit/>
          </a:bodyPr>
          <a:lstStyle/>
          <a:p>
            <a:pPr>
              <a:lnSpc>
                <a:spcPct val="100000"/>
              </a:lnSpc>
              <a:spcAft>
                <a:spcPts val="6000"/>
              </a:spcAft>
            </a:pPr>
            <a:r>
              <a:rPr lang="fr-FR" sz="5400" b="0" dirty="0">
                <a:solidFill>
                  <a:schemeClr val="bg1"/>
                </a:solidFill>
                <a:latin typeface="Metropolis" panose="00000500000000000000" pitchFamily="50" charset="0"/>
              </a:rPr>
              <a:t>PART III</a:t>
            </a:r>
            <a:br>
              <a:rPr lang="fr-FR" sz="5400" b="0" dirty="0">
                <a:solidFill>
                  <a:schemeClr val="bg1"/>
                </a:solidFill>
                <a:latin typeface="Metropolis Black" panose="00000A00000000000000" pitchFamily="50" charset="0"/>
              </a:rPr>
            </a:br>
            <a:r>
              <a:rPr lang="en-US" sz="5400" b="0" dirty="0">
                <a:solidFill>
                  <a:schemeClr val="bg1"/>
                </a:solidFill>
                <a:highlight>
                  <a:srgbClr val="E10014"/>
                </a:highlight>
                <a:latin typeface="Metropolis Black" panose="00000A00000000000000" pitchFamily="50" charset="0"/>
              </a:rPr>
              <a:t>Les Query </a:t>
            </a:r>
            <a:r>
              <a:rPr lang="en-US" sz="5400" b="0" dirty="0" err="1">
                <a:solidFill>
                  <a:schemeClr val="bg1"/>
                </a:solidFill>
                <a:highlight>
                  <a:srgbClr val="E10014"/>
                </a:highlight>
                <a:latin typeface="Metropolis Black" panose="00000A00000000000000" pitchFamily="50" charset="0"/>
              </a:rPr>
              <a:t>Stategies</a:t>
            </a:r>
            <a:r>
              <a:rPr lang="en-US" sz="5400" b="0" dirty="0">
                <a:solidFill>
                  <a:schemeClr val="bg1"/>
                </a:solidFill>
                <a:highlight>
                  <a:srgbClr val="E10014"/>
                </a:highlight>
                <a:latin typeface="Metropolis Black" panose="00000A00000000000000" pitchFamily="50" charset="0"/>
              </a:rPr>
              <a:t> de base</a:t>
            </a:r>
            <a:endParaRPr lang="fr-FR" sz="5400" b="0" dirty="0">
              <a:solidFill>
                <a:schemeClr val="bg1"/>
              </a:solidFill>
              <a:highlight>
                <a:srgbClr val="E10014"/>
              </a:highlight>
              <a:latin typeface="Metropolis Black" panose="00000A00000000000000" pitchFamily="50" charset="0"/>
            </a:endParaRPr>
          </a:p>
        </p:txBody>
      </p:sp>
    </p:spTree>
    <p:extLst>
      <p:ext uri="{BB962C8B-B14F-4D97-AF65-F5344CB8AC3E}">
        <p14:creationId xmlns:p14="http://schemas.microsoft.com/office/powerpoint/2010/main" val="3528636938"/>
      </p:ext>
    </p:extLst>
  </p:cSld>
  <p:clrMapOvr>
    <a:masterClrMapping/>
  </p:clrMapOvr>
  <p:transition spd="med">
    <p:pull/>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TotalTime>
  <Words>1049</Words>
  <Application>Microsoft Macintosh PowerPoint</Application>
  <PresentationFormat>Widescreen</PresentationFormat>
  <Paragraphs>357</Paragraphs>
  <Slides>32</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-webkit-standard</vt:lpstr>
      <vt:lpstr>Arial</vt:lpstr>
      <vt:lpstr>Arvo</vt:lpstr>
      <vt:lpstr>Calibri</vt:lpstr>
      <vt:lpstr>Metropolis</vt:lpstr>
      <vt:lpstr>Metropolis Black</vt:lpstr>
      <vt:lpstr>Metropolis Extra Bold</vt:lpstr>
      <vt:lpstr>Metropolis Light</vt:lpstr>
      <vt:lpstr>Metropolis Medium</vt:lpstr>
      <vt:lpstr>Rift</vt:lpstr>
      <vt:lpstr>Rift Bold</vt:lpstr>
      <vt:lpstr>Thème Office</vt:lpstr>
      <vt:lpstr>PowerPoint Presentation</vt:lpstr>
      <vt:lpstr>PowerPoint Presentation</vt:lpstr>
      <vt:lpstr>PowerPoint Presentation</vt:lpstr>
      <vt:lpstr>PART I Différences ML/AL</vt:lpstr>
      <vt:lpstr>Différences ML/AL</vt:lpstr>
      <vt:lpstr>PART II Evaluation AL</vt:lpstr>
      <vt:lpstr>Evalution Active Learning</vt:lpstr>
      <vt:lpstr>Evalution Active Learning</vt:lpstr>
      <vt:lpstr>PART III Les Query Stategies de base</vt:lpstr>
      <vt:lpstr>Random</vt:lpstr>
      <vt:lpstr>Least_confident</vt:lpstr>
      <vt:lpstr>Margin</vt:lpstr>
      <vt:lpstr>Entropy</vt:lpstr>
      <vt:lpstr>PART IV Résultats sur 3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VARATIONS &amp; USAGE</vt:lpstr>
      <vt:lpstr>SPONSORING</vt:lpstr>
      <vt:lpstr>PowerPoint Presentation</vt:lpstr>
      <vt:lpstr>COLOURS</vt:lpstr>
      <vt:lpstr>TYPOGRAPHIES</vt:lpstr>
      <vt:lpstr>COLOURS</vt:lpstr>
      <vt:lpstr>WRITTING COLOURS PRIORITIES</vt:lpstr>
      <vt:lpstr>« FACTORY » BRAND PATTERN </vt:lpstr>
      <vt:lpstr>OBLIQUES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Jimmy GUERTIN</cp:lastModifiedBy>
  <cp:revision>95</cp:revision>
  <cp:lastPrinted>2021-02-20T08:45:07Z</cp:lastPrinted>
  <dcterms:created xsi:type="dcterms:W3CDTF">2021-02-16T16:43:27Z</dcterms:created>
  <dcterms:modified xsi:type="dcterms:W3CDTF">2025-03-20T09:09:56Z</dcterms:modified>
</cp:coreProperties>
</file>